
<file path=[Content_Types].xml><?xml version="1.0" encoding="utf-8"?>
<Types xmlns="http://schemas.openxmlformats.org/package/2006/content-types">
  <Override PartName="/ppt/theme/theme5.xml" ContentType="application/vnd.openxmlformats-officedocument.them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tags/tag569.xml" ContentType="application/vnd.openxmlformats-officedocument.presentationml.tags+xml"/>
  <Override PartName="/ppt/tags/tag632.xml" ContentType="application/vnd.openxmlformats-officedocument.presentationml.tags+xml"/>
  <Override PartName="/ppt/tags/tag424.xml" ContentType="application/vnd.openxmlformats-officedocument.presentationml.tags+xml"/>
  <Override PartName="/ppt/tags/tag471.xml" ContentType="application/vnd.openxmlformats-officedocument.presentationml.tags+xml"/>
  <Override PartName="/ppt/tags/tag610.xml" ContentType="application/vnd.openxmlformats-officedocument.presentationml.tags+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Override PartName="/ppt/tags/tag402.xml" ContentType="application/vnd.openxmlformats-officedocument.presentationml.tags+xml"/>
  <Override PartName="/ppt/tags/tag547.xml" ContentType="application/vnd.openxmlformats-officedocument.presentationml.tags+xml"/>
  <Override PartName="/ppt/tags/tag594.xml" ContentType="application/vnd.openxmlformats-officedocument.presentationml.tags+xml"/>
  <Default Extension="xml" ContentType="application/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386.xml" ContentType="application/vnd.openxmlformats-officedocument.presentationml.tags+xml"/>
  <Override PartName="/ppt/tags/tag525.xml" ContentType="application/vnd.openxmlformats-officedocument.presentationml.tags+xml"/>
  <Override PartName="/ppt/tags/tag572.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87.xml" ContentType="application/vnd.openxmlformats-officedocument.presentationml.tags+xml"/>
  <Override PartName="/ppt/tags/tag503.xml" ContentType="application/vnd.openxmlformats-officedocument.presentationml.tags+xml"/>
  <Override PartName="/ppt/tags/tag550.xml" ContentType="application/vnd.openxmlformats-officedocument.presentationml.tags+xml"/>
  <Override PartName="/ppt/tags/tag648.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diagrams/data2.xml" ContentType="application/vnd.openxmlformats-officedocument.drawingml.diagramData+xml"/>
  <Override PartName="/ppt/tags/tag626.xml" ContentType="application/vnd.openxmlformats-officedocument.presentationml.tags+xml"/>
  <Override PartName="/ppt/notesSlides/notesSlide7.xml" ContentType="application/vnd.openxmlformats-officedocument.presentationml.notesSlide+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tags/tag418.xml" ContentType="application/vnd.openxmlformats-officedocument.presentationml.tags+xml"/>
  <Override PartName="/ppt/tags/tag465.xml" ContentType="application/vnd.openxmlformats-officedocument.presentationml.tags+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tags/tag588.xml" ContentType="application/vnd.openxmlformats-officedocument.presentationml.tags+xml"/>
  <Override PartName="/ppt/tags/tag604.xml" ContentType="application/vnd.openxmlformats-officedocument.presentationml.tags+xml"/>
  <Override PartName="/ppt/tags/tag651.xml" ContentType="application/vnd.openxmlformats-officedocument.presentationml.tags+xml"/>
  <Override PartName="/ppt/theme/theme2.xml" ContentType="application/vnd.openxmlformats-officedocument.theme+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443.xml" ContentType="application/vnd.openxmlformats-officedocument.presentationml.tags+xml"/>
  <Override PartName="/ppt/tags/tag490.xml" ContentType="application/vnd.openxmlformats-officedocument.presentationml.tags+xml"/>
  <Default Extension="emf" ContentType="image/x-emf"/>
  <Override PartName="/ppt/tags/tag235.xml" ContentType="application/vnd.openxmlformats-officedocument.presentationml.tags+xml"/>
  <Override PartName="/ppt/tags/tag282.xml" ContentType="application/vnd.openxmlformats-officedocument.presentationml.tags+xml"/>
  <Override PartName="/ppt/tags/tag421.xml" ContentType="application/vnd.openxmlformats-officedocument.presentationml.tags+xml"/>
  <Override PartName="/ppt/tags/tag519.xml" ContentType="application/vnd.openxmlformats-officedocument.presentationml.tags+xml"/>
  <Override PartName="/ppt/tags/tag566.xml" ContentType="application/vnd.openxmlformats-officedocument.presentationml.tags+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544.xml" ContentType="application/vnd.openxmlformats-officedocument.presentationml.tags+xml"/>
  <Override PartName="/ppt/tags/tag591.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383.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459.xml" ContentType="application/vnd.openxmlformats-officedocument.presentationml.tags+xml"/>
  <Override PartName="/ppt/tags/tag522.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500.xml" ContentType="application/vnd.openxmlformats-officedocument.presentationml.tags+xml"/>
  <Override PartName="/ppt/tags/tag645.xml" ContentType="application/vnd.openxmlformats-officedocument.presentationml.tags+xml"/>
  <Override PartName="/ppt/slideMasters/slideMaster5.xml" ContentType="application/vnd.openxmlformats-officedocument.presentationml.slideMaster+xml"/>
  <Override PartName="/ppt/tags/tag106.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tags/tag437.xml" ContentType="application/vnd.openxmlformats-officedocument.presentationml.tags+xml"/>
  <Override PartName="/ppt/tags/tag484.xml" ContentType="application/vnd.openxmlformats-officedocument.presentationml.tags+xml"/>
  <Override PartName="/ppt/tags/tag623.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415.xml" ContentType="application/vnd.openxmlformats-officedocument.presentationml.tags+xml"/>
  <Override PartName="/ppt/diagrams/colors1.xml" ContentType="application/vnd.openxmlformats-officedocument.drawingml.diagramColors+xml"/>
  <Override PartName="/ppt/tags/tag462.xml" ContentType="application/vnd.openxmlformats-officedocument.presentationml.tags+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tags/tag601.xml" ContentType="application/vnd.openxmlformats-officedocument.presentationml.tags+xml"/>
  <Override PartName="/ppt/tags/tag2.xml" ContentType="application/vnd.openxmlformats-officedocument.presentationml.tags+xml"/>
  <Override PartName="/ppt/slideLayouts/slideLayout15.xml" ContentType="application/vnd.openxmlformats-officedocument.presentationml.slideLayout+xml"/>
  <Override PartName="/ppt/tags/tag440.xml" ContentType="application/vnd.openxmlformats-officedocument.presentationml.tags+xml"/>
  <Override PartName="/ppt/tags/tag538.xml" ContentType="application/vnd.openxmlformats-officedocument.presentationml.tags+xml"/>
  <Override PartName="/ppt/tags/tag585.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16.xml" ContentType="application/vnd.openxmlformats-officedocument.presentationml.tags+xml"/>
  <Override PartName="/ppt/tags/tag563.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639.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478.xml" ContentType="application/vnd.openxmlformats-officedocument.presentationml.tags+xml"/>
  <Override PartName="/ppt/tags/tag541.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tags/tag617.xml" ContentType="application/vnd.openxmlformats-officedocument.presentationml.tags+xml"/>
  <Override PartName="/ppt/tags/tag66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tags/tag409.xml" ContentType="application/vnd.openxmlformats-officedocument.presentationml.tags+xml"/>
  <Override PartName="/ppt/tags/tag456.xml" ContentType="application/vnd.openxmlformats-officedocument.presentationml.tags+xml"/>
  <Override PartName="/ppt/tags/tag642.xml" ContentType="application/vnd.openxmlformats-officedocument.presentationml.tags+xml"/>
  <Override PartName="/ppt/slideMasters/slideMaster2.xml" ContentType="application/vnd.openxmlformats-officedocument.presentationml.slideMaster+xml"/>
  <Override PartName="/ppt/tags/tag103.xml" ContentType="application/vnd.openxmlformats-officedocument.presentationml.tags+xml"/>
  <Override PartName="/ppt/notesSlides/notesSlide1.xml" ContentType="application/vnd.openxmlformats-officedocument.presentationml.notesSlide+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434.xml" ContentType="application/vnd.openxmlformats-officedocument.presentationml.tags+xml"/>
  <Override PartName="/ppt/tags/tag481.xml" ContentType="application/vnd.openxmlformats-officedocument.presentationml.tags+xml"/>
  <Override PartName="/ppt/tags/tag579.xml" ContentType="application/vnd.openxmlformats-officedocument.presentationml.tags+xml"/>
  <Override PartName="/ppt/tags/tag226.xml" ContentType="application/vnd.openxmlformats-officedocument.presentationml.tags+xml"/>
  <Override PartName="/ppt/tags/tag273.xml" ContentType="application/vnd.openxmlformats-officedocument.presentationml.tags+xml"/>
  <Override PartName="/ppt/tags/tag620.xml" ContentType="application/vnd.openxmlformats-officedocument.presentationml.tags+xml"/>
  <Override PartName="/ppt/tags/tag412.xml" ContentType="application/vnd.openxmlformats-officedocument.presentationml.tags+xml"/>
  <Override PartName="/ppt/tags/tag557.xml" ContentType="application/vnd.openxmlformats-officedocument.presentationml.tags+xml"/>
  <Override PartName="/ppt/slides/slide13.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tags/tag396.xml" ContentType="application/vnd.openxmlformats-officedocument.presentationml.tags+xml"/>
  <Override PartName="/ppt/tags/tag535.xml" ContentType="application/vnd.openxmlformats-officedocument.presentationml.tags+xml"/>
  <Override PartName="/ppt/tags/tag582.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658.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tags/tag560.xml" ContentType="application/vnd.openxmlformats-officedocument.presentationml.tags+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tags/tag636.xml" ContentType="application/vnd.openxmlformats-officedocument.presentationml.tags+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ppt/tags/tag428.xml" ContentType="application/vnd.openxmlformats-officedocument.presentationml.tags+xml"/>
  <Override PartName="/ppt/tags/tag475.xml" ContentType="application/vnd.openxmlformats-officedocument.presentationml.tags+xml"/>
  <Override PartName="/ppt/tags/tag614.xml" ContentType="application/vnd.openxmlformats-officedocument.presentationml.tags+xml"/>
  <Override PartName="/ppt/tags/tag661.xml" ContentType="application/vnd.openxmlformats-officedocument.presentationml.tags+xml"/>
  <Override PartName="/ppt/tags/tag122.xml" ContentType="application/vnd.openxmlformats-officedocument.presentationml.tags+xml"/>
  <Override PartName="/ppt/tags/tag267.xml" ContentType="application/vnd.openxmlformats-officedocument.presentationml.tags+xml"/>
  <Override PartName="/ppt/tags/tag406.xml" ContentType="application/vnd.openxmlformats-officedocument.presentationml.tags+xml"/>
  <Override PartName="/ppt/tags/tag453.xml" ContentType="application/vnd.openxmlformats-officedocument.presentationml.tags+xml"/>
  <Override PartName="/ppt/diagrams/drawing2.xml" ContentType="application/vnd.ms-office.drawingml.diagramDrawing+xml"/>
  <Override PartName="/ppt/tags/tag59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ags/tag529.xml" ContentType="application/vnd.openxmlformats-officedocument.presentationml.tags+xml"/>
  <Override PartName="/ppt/tags/tag576.xml" ContentType="application/vnd.openxmlformats-officedocument.presentationml.tags+xml"/>
  <Override PartName="/ppt/tags/tag100.xml" ContentType="application/vnd.openxmlformats-officedocument.presentationml.tags+xml"/>
  <Override PartName="/ppt/tags/tag368.xml" ContentType="application/vnd.openxmlformats-officedocument.presentationml.tags+xml"/>
  <Override PartName="/ppt/tags/tag431.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507.xml" ContentType="application/vnd.openxmlformats-officedocument.presentationml.tags+xml"/>
  <Override PartName="/ppt/tags/tag554.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201.xml" ContentType="application/vnd.openxmlformats-officedocument.presentationml.tags+xml"/>
  <Override PartName="/ppt/tags/tag346.xml" ContentType="application/vnd.openxmlformats-officedocument.presentationml.tags+xml"/>
  <Override PartName="/ppt/tags/tag393.xml" ContentType="application/vnd.openxmlformats-officedocument.presentationml.tags+xml"/>
  <Override PartName="/ppt/tags/tag532.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71.xml" ContentType="application/vnd.openxmlformats-officedocument.presentationml.tags+xml"/>
  <Override PartName="/ppt/tags/tag469.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63.xml" ContentType="application/vnd.openxmlformats-officedocument.presentationml.tags+xml"/>
  <Override PartName="/ppt/tags/tag510.xml" ContentType="application/vnd.openxmlformats-officedocument.presentationml.tags+xml"/>
  <Override PartName="/ppt/tags/tag608.xml" ContentType="application/vnd.openxmlformats-officedocument.presentationml.tags+xml"/>
  <Override PartName="/ppt/tags/tag655.xml" ContentType="application/vnd.openxmlformats-officedocument.presentationml.tags+xml"/>
  <Override PartName="/ppt/theme/theme6.xml" ContentType="application/vnd.openxmlformats-officedocument.theme+xml"/>
  <Override PartName="/ppt/tags/tag9.xml" ContentType="application/vnd.openxmlformats-officedocument.presentationml.tags+xml"/>
  <Override PartName="/ppt/tags/tag302.xml" ContentType="application/vnd.openxmlformats-officedocument.presentationml.tags+xml"/>
  <Override PartName="/ppt/tags/tag447.xml" ContentType="application/vnd.openxmlformats-officedocument.presentationml.tags+xml"/>
  <Override PartName="/ppt/tags/tag494.xml" ContentType="application/vnd.openxmlformats-officedocument.presentationml.tags+xml"/>
  <Override PartName="/ppt/tags/tag633.xml" ContentType="application/vnd.openxmlformats-officedocument.presentationml.tags+xml"/>
  <Default Extension="bin" ContentType="application/vnd.openxmlformats-officedocument.oleObject"/>
  <Override PartName="/ppt/tags/tag141.xml" ContentType="application/vnd.openxmlformats-officedocument.presentationml.tags+xml"/>
  <Override PartName="/ppt/tags/tag239.xml" ContentType="application/vnd.openxmlformats-officedocument.presentationml.tags+xml"/>
  <Override PartName="/ppt/tags/tag286.xml" ContentType="application/vnd.openxmlformats-officedocument.presentationml.tags+xml"/>
  <Override PartName="/ppt/tags/tag425.xml" ContentType="application/vnd.openxmlformats-officedocument.presentationml.tags+xml"/>
  <Override PartName="/ppt/tags/tag472.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tags/tag548.xml" ContentType="application/vnd.openxmlformats-officedocument.presentationml.tags+xml"/>
  <Override PartName="/ppt/tags/tag595.xml" ContentType="application/vnd.openxmlformats-officedocument.presentationml.tags+xml"/>
  <Override PartName="/ppt/tags/tag611.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387.xml" ContentType="application/vnd.openxmlformats-officedocument.presentationml.tags+xml"/>
  <Override PartName="/ppt/tags/tag403.xml" ContentType="application/vnd.openxmlformats-officedocument.presentationml.tags+xml"/>
  <Override PartName="/ppt/tags/tag450.xml" ContentType="application/vnd.openxmlformats-officedocument.presentationml.tags+xml"/>
  <Override PartName="/ppt/tags/tag179.xml" ContentType="application/vnd.openxmlformats-officedocument.presentationml.tags+xml"/>
  <Override PartName="/ppt/tags/tag242.xml" ContentType="application/vnd.openxmlformats-officedocument.presentationml.tags+xml"/>
  <Override PartName="/ppt/tags/tag526.xml" ContentType="application/vnd.openxmlformats-officedocument.presentationml.tags+xml"/>
  <Override PartName="/ppt/tags/tag573.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504.xml" ContentType="application/vnd.openxmlformats-officedocument.presentationml.tags+xml"/>
  <Override PartName="/ppt/tags/tag551.xml" ContentType="application/vnd.openxmlformats-officedocument.presentationml.tags+xml"/>
  <Override PartName="/ppt/tags/tag649.xml" ContentType="application/vnd.openxmlformats-officedocument.presentationml.tags+xml"/>
  <Override PartName="/ppt/tags/tag157.xml" ContentType="application/vnd.openxmlformats-officedocument.presentationml.tags+xml"/>
  <Override PartName="/ppt/tags/tag343.xml" ContentType="application/vnd.openxmlformats-officedocument.presentationml.tags+xml"/>
  <Override PartName="/ppt/tags/tag390.xml" ContentType="application/vnd.openxmlformats-officedocument.presentationml.tags+xml"/>
  <Override PartName="/ppt/tags/tag488.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82.xml" ContentType="application/vnd.openxmlformats-officedocument.presentationml.tags+xml"/>
  <Override PartName="/ppt/tags/tag627.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321.xml" ContentType="application/vnd.openxmlformats-officedocument.presentationml.tags+xml"/>
  <Override PartName="/ppt/tags/tag419.xml" ContentType="application/vnd.openxmlformats-officedocument.presentationml.tags+xml"/>
  <Override PartName="/ppt/tags/tag466.xml" ContentType="application/vnd.openxmlformats-officedocument.presentationml.tags+xml"/>
  <Override PartName="/ppt/tags/tag605.xml" ContentType="application/vnd.openxmlformats-officedocument.presentationml.tags+xml"/>
  <Override PartName="/ppt/tags/tag652.xml" ContentType="application/vnd.openxmlformats-officedocument.presentationml.tags+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58.xml" ContentType="application/vnd.openxmlformats-officedocument.presentationml.tags+xml"/>
  <Override PartName="/ppt/tags/tag444.xml" ContentType="application/vnd.openxmlformats-officedocument.presentationml.tags+xml"/>
  <Override PartName="/ppt/tags/tag491.xml" ContentType="application/vnd.openxmlformats-officedocument.presentationml.tags+xml"/>
  <Override PartName="/ppt/tags/tag589.xml" ContentType="application/vnd.openxmlformats-officedocument.presentationml.tags+xml"/>
  <Override PartName="/ppt/theme/theme3.xml" ContentType="application/vnd.openxmlformats-officedocument.theme+xml"/>
  <Override PartName="/ppt/tags/tag236.xml" ContentType="application/vnd.openxmlformats-officedocument.presentationml.tags+xml"/>
  <Override PartName="/ppt/tags/tag283.xml" ContentType="application/vnd.openxmlformats-officedocument.presentationml.tags+xml"/>
  <Override PartName="/ppt/tags/tag567.xml" ContentType="application/vnd.openxmlformats-officedocument.presentationml.tags+xml"/>
  <Override PartName="/ppt/tags/tag630.xml" ContentType="application/vnd.openxmlformats-officedocument.presentationml.tags+xml"/>
  <Override PartName="/ppt/tags/tag58.xml" ContentType="application/vnd.openxmlformats-officedocument.presentationml.tags+xml"/>
  <Override PartName="/ppt/tags/tag359.xml" ContentType="application/vnd.openxmlformats-officedocument.presentationml.tags+xml"/>
  <Override PartName="/ppt/tags/tag422.xml" ContentType="application/vnd.openxmlformats-officedocument.presentationml.tags+xml"/>
  <Override PartName="/ppt/slideLayouts/slideLayout22.xml" ContentType="application/vnd.openxmlformats-officedocument.presentationml.slideLayout+xml"/>
  <Override PartName="/ppt/tags/tag198.xml" ContentType="application/vnd.openxmlformats-officedocument.presentationml.tags+xml"/>
  <Override PartName="/ppt/tags/tag214.xml" ContentType="application/vnd.openxmlformats-officedocument.presentationml.tags+xml"/>
  <Override PartName="/ppt/tags/tag261.xml" ContentType="application/vnd.openxmlformats-officedocument.presentationml.tags+xml"/>
  <Override PartName="/ppt/tags/tag400.xml" ContentType="application/vnd.openxmlformats-officedocument.presentationml.tags+xml"/>
  <Override PartName="/ppt/tags/tag545.xml" ContentType="application/vnd.openxmlformats-officedocument.presentationml.tags+xml"/>
  <Override PartName="/ppt/tags/tag592.xml" ContentType="application/vnd.openxmlformats-officedocument.presentationml.tags+xml"/>
  <Override PartName="/ppt/tags/tag36.xml" ContentType="application/vnd.openxmlformats-officedocument.presentationml.tags+xml"/>
  <Override PartName="/ppt/tags/tag83.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tags/tag523.xml" ContentType="application/vnd.openxmlformats-officedocument.presentationml.tags+xml"/>
  <Override PartName="/ppt/tags/tag570.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61.xml" ContentType="application/vnd.openxmlformats-officedocument.presentationml.tags+xml"/>
  <Override PartName="/ppt/tags/tag129.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62.xml" ContentType="application/vnd.openxmlformats-officedocument.presentationml.tags+xml"/>
  <Override PartName="/ppt/tags/tag646.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438.xml" ContentType="application/vnd.openxmlformats-officedocument.presentationml.tags+xml"/>
  <Override PartName="/ppt/tags/tag485.xml" ContentType="application/vnd.openxmlformats-officedocument.presentationml.tags+xml"/>
  <Override PartName="/ppt/tags/tag501.xml" ContentType="application/vnd.openxmlformats-officedocument.presentationml.tags+xml"/>
  <Override PartName="/ppt/tags/tag277.xml" ContentType="application/vnd.openxmlformats-officedocument.presentationml.tags+xml"/>
  <Override PartName="/ppt/tags/tag340.xml" ContentType="application/vnd.openxmlformats-officedocument.presentationml.tags+xml"/>
  <Override PartName="/ppt/notesSlides/notesSlide5.xml" ContentType="application/vnd.openxmlformats-officedocument.presentationml.notesSlide+xml"/>
  <Override PartName="/ppt/tags/tag624.xml" ContentType="application/vnd.openxmlformats-officedocument.presentationml.tags+xml"/>
  <Override PartName="/ppt/tags/tag132.xml" ContentType="application/vnd.openxmlformats-officedocument.presentationml.tags+xml"/>
  <Override PartName="/ppt/tags/tag416.xml" ContentType="application/vnd.openxmlformats-officedocument.presentationml.tags+xml"/>
  <Override PartName="/ppt/tags/tag463.xml" ContentType="application/vnd.openxmlformats-officedocument.presentationml.tags+xml"/>
  <Override PartName="/ppt/diagrams/colors2.xml" ContentType="application/vnd.openxmlformats-officedocument.drawingml.diagramColors+xml"/>
  <Override PartName="/ppt/tags/tag99.xml" ContentType="application/vnd.openxmlformats-officedocument.presentationml.tags+xml"/>
  <Override PartName="/ppt/tags/tag110.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539.xml" ContentType="application/vnd.openxmlformats-officedocument.presentationml.tags+xml"/>
  <Override PartName="/ppt/tags/tag586.xml" ContentType="application/vnd.openxmlformats-officedocument.presentationml.tags+xml"/>
  <Override PartName="/ppt/tags/tag602.xml" ContentType="application/vnd.openxmlformats-officedocument.presentationml.tags+xml"/>
  <Override PartName="/ppt/tags/tag3.xml" ContentType="application/vnd.openxmlformats-officedocument.presentationml.tags+xml"/>
  <Override PartName="/ppt/slideLayouts/slideLayout16.xml" ContentType="application/vnd.openxmlformats-officedocument.presentationml.slideLayout+xml"/>
  <Override PartName="/ppt/tags/tag77.xml" ContentType="application/vnd.openxmlformats-officedocument.presentationml.tags+xml"/>
  <Override PartName="/ppt/tags/tag233.xml" ContentType="application/vnd.openxmlformats-officedocument.presentationml.tags+xml"/>
  <Override PartName="/ppt/tags/tag280.xml" ContentType="application/vnd.openxmlformats-officedocument.presentationml.tags+xml"/>
  <Override PartName="/ppt/tags/tag378.xml" ContentType="application/vnd.openxmlformats-officedocument.presentationml.tags+xml"/>
  <Override PartName="/ppt/tags/tag441.xml" ContentType="application/vnd.openxmlformats-officedocument.presentationml.tags+xml"/>
  <Override PartName="/ppt/diagrams/quickStyle1.xml" ContentType="application/vnd.openxmlformats-officedocument.drawingml.diagramStyle+xml"/>
  <Override PartName="/ppt/tags/tag517.xml" ContentType="application/vnd.openxmlformats-officedocument.presentationml.tags+xml"/>
  <Override PartName="/ppt/tags/tag564.xml" ContentType="application/vnd.openxmlformats-officedocument.presentationml.tags+xml"/>
  <Override PartName="/ppt/tags/tag55.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56.xml" ContentType="application/vnd.openxmlformats-officedocument.presentationml.tags+xml"/>
  <Override PartName="/ppt/tags/tag542.xml" ContentType="application/vnd.openxmlformats-officedocument.presentationml.tags+xml"/>
  <Override PartName="/ppt/tags/tag33.xml" ContentType="application/vnd.openxmlformats-officedocument.presentationml.tags+xml"/>
  <Override PartName="/ppt/tags/tag80.xml" ContentType="application/vnd.openxmlformats-officedocument.presentationml.tags+xml"/>
  <Override PartName="/ppt/tags/tag148.xml" ContentType="application/vnd.openxmlformats-officedocument.presentationml.tags+xml"/>
  <Override PartName="/ppt/tags/tag195.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479.xml" ContentType="application/vnd.openxmlformats-officedocument.presentationml.tags+xml"/>
  <Override PartName="/ppt/tags/tag618.xml" ContentType="application/vnd.openxmlformats-officedocument.presentationml.tags+xml"/>
  <Override PartName="/ppt/tags/tag665.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457.xml" ContentType="application/vnd.openxmlformats-officedocument.presentationml.tags+xml"/>
  <Override PartName="/ppt/tags/tag52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tags/tag446.xml" ContentType="application/vnd.openxmlformats-officedocument.presentationml.tags+xml"/>
  <Override PartName="/ppt/tags/tag493.xml" ContentType="application/vnd.openxmlformats-officedocument.presentationml.tags+xml"/>
  <Override PartName="/ppt/tags/tag643.xml" ContentType="application/vnd.openxmlformats-officedocument.presentationml.tags+xml"/>
  <Override PartName="/ppt/slideMasters/slideMaster3.xml" ContentType="application/vnd.openxmlformats-officedocument.presentationml.slideMaster+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tags/tag435.xml" ContentType="application/vnd.openxmlformats-officedocument.presentationml.tags+xml"/>
  <Override PartName="/ppt/tags/tag482.xml" ContentType="application/vnd.openxmlformats-officedocument.presentationml.tags+xml"/>
  <Override PartName="/ppt/tags/tag621.xml" ContentType="application/vnd.openxmlformats-officedocument.presentationml.tags+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tags/tag460.xml" ContentType="application/vnd.openxmlformats-officedocument.presentationml.tags+xml"/>
  <Override PartName="/ppt/tags/tag558.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ags/tag536.xml" ContentType="application/vnd.openxmlformats-officedocument.presentationml.tags+xml"/>
  <Override PartName="/ppt/tags/tag583.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14.xml" ContentType="application/vnd.openxmlformats-officedocument.presentationml.tags+xml"/>
  <Override PartName="/ppt/tags/tag561.xml" ContentType="application/vnd.openxmlformats-officedocument.presentationml.tags+xml"/>
  <Override PartName="/ppt/tags/tag659.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tags/tag637.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diagrams/layout1.xml" ContentType="application/vnd.openxmlformats-officedocument.drawingml.diagramLayout+xml"/>
  <Override PartName="/ppt/tags/tag476.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tags/tag599.xml" ContentType="application/vnd.openxmlformats-officedocument.presentationml.tags+xml"/>
  <Override PartName="/ppt/tags/tag615.xml" ContentType="application/vnd.openxmlformats-officedocument.presentationml.tags+xml"/>
  <Override PartName="/ppt/tags/tag662.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tags/tag454.xml" ContentType="application/vnd.openxmlformats-officedocument.presentationml.tags+xml"/>
  <Override PartName="/ppt/tags/tag640.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432.xml" ContentType="application/vnd.openxmlformats-officedocument.presentationml.tags+xml"/>
  <Override PartName="/ppt/tags/tag577.xml" ContentType="application/vnd.openxmlformats-officedocument.presentationml.tags+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tags/tag508.xml" ContentType="application/vnd.openxmlformats-officedocument.presentationml.tags+xml"/>
  <Override PartName="/ppt/tags/tag555.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tags/tag533.xml" ContentType="application/vnd.openxmlformats-officedocument.presentationml.tags+xml"/>
  <Override PartName="/ppt/tags/tag580.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609.xml" ContentType="application/vnd.openxmlformats-officedocument.presentationml.tags+xml"/>
  <Override PartName="/ppt/tags/tag656.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448.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theme/theme7.xml" ContentType="application/vnd.openxmlformats-officedocument.them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634.xml" ContentType="application/vnd.openxmlformats-officedocument.presentationml.tags+xml"/>
  <Override PartName="/ppt/tags/tag426.xml" ContentType="application/vnd.openxmlformats-officedocument.presentationml.tags+xml"/>
  <Override PartName="/ppt/tags/tag473.xml" ContentType="application/vnd.openxmlformats-officedocument.presentationml.tags+xml"/>
  <Override PartName="/ppt/tags/tag612.xml" ContentType="application/vnd.openxmlformats-officedocument.presentationml.tags+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tags/tag451.xml" ContentType="application/vnd.openxmlformats-officedocument.presentationml.tags+xml"/>
  <Override PartName="/ppt/tags/tag549.xml" ContentType="application/vnd.openxmlformats-officedocument.presentationml.tags+xml"/>
  <Override PartName="/ppt/tags/tag596.xml" ContentType="application/vnd.openxmlformats-officedocument.presentationml.tags+xml"/>
  <Override PartName="/ppt/slides/slide2.xml" ContentType="application/vnd.openxmlformats-officedocument.presentationml.slide+xml"/>
  <Override PartName="/ppt/slideLayouts/slideLayout26.xml" ContentType="application/vnd.openxmlformats-officedocument.presentationml.slideLayout+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tags/tag527.xml" ContentType="application/vnd.openxmlformats-officedocument.presentationml.tags+xml"/>
  <Override PartName="/ppt/tags/tag574.xml" ContentType="application/vnd.openxmlformats-officedocument.presentationml.tags+xml"/>
  <Default Extension="wmf" ContentType="image/x-wmf"/>
  <Override PartName="/ppt/tags/tag319.xml" ContentType="application/vnd.openxmlformats-officedocument.presentationml.tags+xml"/>
  <Override PartName="/ppt/tags/tag366.xml" ContentType="application/vnd.openxmlformats-officedocument.presentationml.tags+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505.xml" ContentType="application/vnd.openxmlformats-officedocument.presentationml.tags+xml"/>
  <Override PartName="/ppt/tags/tag552.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tags/tag391.xml" ContentType="application/vnd.openxmlformats-officedocument.presentationml.tags+xml"/>
  <Override PartName="/ppt/tags/tag489.xml" ContentType="application/vnd.openxmlformats-officedocument.presentationml.tags+xml"/>
  <Override PartName="/ppt/tags/tag530.xml" ContentType="application/vnd.openxmlformats-officedocument.presentationml.tags+xml"/>
  <Override PartName="/ppt/tags/tag628.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467.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606.xml" ContentType="application/vnd.openxmlformats-officedocument.presentationml.tags+xml"/>
  <Override PartName="/ppt/tags/tag653.xml" ContentType="application/vnd.openxmlformats-officedocument.presentationml.tags+xml"/>
  <Override PartName="/ppt/theme/theme4.xml" ContentType="application/vnd.openxmlformats-officedocument.theme+xml"/>
  <Override PartName="/ppt/tags/tag7.xml" ContentType="application/vnd.openxmlformats-officedocument.presentationml.tags+xml"/>
  <Override PartName="/ppt/tags/tag300.xml" ContentType="application/vnd.openxmlformats-officedocument.presentationml.tags+xml"/>
  <Override PartName="/ppt/tags/tag445.xml" ContentType="application/vnd.openxmlformats-officedocument.presentationml.tags+xml"/>
  <Override PartName="/ppt/tags/tag492.xml" ContentType="application/vnd.openxmlformats-officedocument.presentationml.tags+xml"/>
  <Override PartName="/ppt/tags/tag631.xml" ContentType="application/vnd.openxmlformats-officedocument.presentationml.tags+xml"/>
  <Override PartName="/ppt/tags/tag237.xml" ContentType="application/vnd.openxmlformats-officedocument.presentationml.tags+xml"/>
  <Override PartName="/ppt/tags/tag284.xml" ContentType="application/vnd.openxmlformats-officedocument.presentationml.tags+xml"/>
  <Override PartName="/ppt/tags/tag423.xml" ContentType="application/vnd.openxmlformats-officedocument.presentationml.tags+xml"/>
  <Override PartName="/ppt/tags/tag470.xml" ContentType="application/vnd.openxmlformats-officedocument.presentationml.tags+xml"/>
  <Override PartName="/ppt/tags/tag568.xml" ContentType="application/vnd.openxmlformats-officedocument.presentationml.tags+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tags/tag546.xml" ContentType="application/vnd.openxmlformats-officedocument.presentationml.tags+xml"/>
  <Override PartName="/ppt/tags/tag593.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524.xml" ContentType="application/vnd.openxmlformats-officedocument.presentationml.tags+xml"/>
  <Override PartName="/ppt/tags/tag571.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502.xml" ContentType="application/vnd.openxmlformats-officedocument.presentationml.tags+xml"/>
  <Override PartName="/ppt/tags/tag647.xml" ContentType="application/vnd.openxmlformats-officedocument.presentationml.tags+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39.xml" ContentType="application/vnd.openxmlformats-officedocument.presentationml.tags+xml"/>
  <Override PartName="/ppt/notesSlides/notesSlide6.xml" ContentType="application/vnd.openxmlformats-officedocument.presentationml.notesSlide+xml"/>
  <Override PartName="/ppt/tags/tag486.xml" ContentType="application/vnd.openxmlformats-officedocument.presentationml.tags+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tags/tag417.xml" ContentType="application/vnd.openxmlformats-officedocument.presentationml.tags+xml"/>
  <Override PartName="/ppt/diagrams/data1.xml" ContentType="application/vnd.openxmlformats-officedocument.drawingml.diagramData+xml"/>
  <Override PartName="/ppt/tags/tag625.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464.xml" ContentType="application/vnd.openxmlformats-officedocument.presentationml.tags+xml"/>
  <Override PartName="/ppt/tags/tag603.xml" ContentType="application/vnd.openxmlformats-officedocument.presentationml.tags+xml"/>
  <Override PartName="/ppt/tags/tag650.xml" ContentType="application/vnd.openxmlformats-officedocument.presentationml.tags+xml"/>
  <Override PartName="/ppt/slideLayouts/slideLayout17.xml" ContentType="application/vnd.openxmlformats-officedocument.presentationml.slideLayout+xml"/>
  <Override PartName="/ppt/tags/tag4.xml" ContentType="application/vnd.openxmlformats-officedocument.presentationml.tags+xml"/>
  <Override PartName="/ppt/tags/tag111.xml" ContentType="application/vnd.openxmlformats-officedocument.presentationml.tags+xml"/>
  <Override PartName="/ppt/tags/tag442.xml" ContentType="application/vnd.openxmlformats-officedocument.presentationml.tags+xml"/>
  <Override PartName="/ppt/diagrams/quickStyle2.xml" ContentType="application/vnd.openxmlformats-officedocument.drawingml.diagramStyle+xml"/>
  <Override PartName="/ppt/tags/tag587.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tags/tag518.xml" ContentType="application/vnd.openxmlformats-officedocument.presentationml.tags+xml"/>
  <Override PartName="/ppt/tags/tag565.xml" ContentType="application/vnd.openxmlformats-officedocument.presentationml.tags+xml"/>
  <Override PartName="/ppt/tags/tag56.xml" ContentType="application/vnd.openxmlformats-officedocument.presentationml.tags+xml"/>
  <Override PartName="/ppt/tags/tag357.xml" ContentType="application/vnd.openxmlformats-officedocument.presentationml.tags+xml"/>
  <Override PartName="/ppt/tags/tag420.xml" ContentType="application/vnd.openxmlformats-officedocument.presentationml.tags+xml"/>
  <Override PartName="/ppt/slideLayouts/slideLayout20.xml" ContentType="application/vnd.openxmlformats-officedocument.presentationml.slideLayout+xml"/>
  <Override PartName="/ppt/tags/tag149.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ppt/tags/tag543.xml" ContentType="application/vnd.openxmlformats-officedocument.presentationml.tags+xml"/>
  <Override PartName="/ppt/tags/tag590.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335.xml" ContentType="application/vnd.openxmlformats-officedocument.presentationml.tags+xml"/>
  <Override PartName="/ppt/tags/tag382.xml" ContentType="application/vnd.openxmlformats-officedocument.presentationml.tags+xml"/>
  <Override PartName="/ppt/tags/tag521.xml" ContentType="application/vnd.openxmlformats-officedocument.presentationml.tags+xml"/>
  <Override PartName="/ppt/tags/tag619.xml" ContentType="application/vnd.openxmlformats-officedocument.presentationml.tags+xml"/>
  <Override PartName="/ppt/tags/tag666.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Override PartName="/ppt/tags/tag64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436.xml" ContentType="application/vnd.openxmlformats-officedocument.presentationml.tags+xml"/>
  <Override PartName="/ppt/tags/tag483.xml" ContentType="application/vnd.openxmlformats-officedocument.presentationml.tags+xml"/>
  <Override PartName="/ppt/tags/tag228.xml" ContentType="application/vnd.openxmlformats-officedocument.presentationml.tags+xml"/>
  <Override PartName="/ppt/notesSlides/notesSlide3.xml" ContentType="application/vnd.openxmlformats-officedocument.presentationml.notesSlide+xml"/>
  <Override PartName="/ppt/tags/tag275.xml" ContentType="application/vnd.openxmlformats-officedocument.presentationml.tags+xml"/>
  <Override PartName="/ppt/tags/tag622.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tags/tag414.xml" ContentType="application/vnd.openxmlformats-officedocument.presentationml.tags+xml"/>
  <Override PartName="/ppt/tags/tag461.xml" ContentType="application/vnd.openxmlformats-officedocument.presentationml.tags+xml"/>
  <Override PartName="/ppt/tags/tag559.xml" ContentType="application/vnd.openxmlformats-officedocument.presentationml.tags+xml"/>
  <Override PartName="/ppt/tags/tag600.xml" ContentType="application/vnd.openxmlformats-officedocument.presentationml.tags+xml"/>
  <Override PartName="/ppt/slides/slide15.xml" ContentType="application/vnd.openxmlformats-officedocument.presentationml.slide+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398.xml" ContentType="application/vnd.openxmlformats-officedocument.presentationml.tags+xml"/>
  <Override PartName="/ppt/tags/tag537.xml" ContentType="application/vnd.openxmlformats-officedocument.presentationml.tags+xml"/>
  <Override PartName="/ppt/tags/tag584.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tags/tag231.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tags/tag168.xml" ContentType="application/vnd.openxmlformats-officedocument.presentationml.tags+xml"/>
  <Override PartName="/ppt/tags/tag499.xml" ContentType="application/vnd.openxmlformats-officedocument.presentationml.tags+xml"/>
  <Override PartName="/ppt/tags/tag515.xml" ContentType="application/vnd.openxmlformats-officedocument.presentationml.tags+xml"/>
  <Override PartName="/ppt/tags/tag562.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307.xml" ContentType="application/vnd.openxmlformats-officedocument.presentationml.tags+xml"/>
  <Override PartName="/ppt/tags/tag354.xml" ContentType="application/vnd.openxmlformats-officedocument.presentationml.tags+xml"/>
  <Override PartName="/ppt/diagrams/layout2.xml" ContentType="application/vnd.openxmlformats-officedocument.drawingml.diagramLayout+xml"/>
  <Override PartName="/ppt/tags/tag540.xml" ContentType="application/vnd.openxmlformats-officedocument.presentationml.tags+xml"/>
  <Override PartName="/ppt/tags/tag638.xml" ContentType="application/vnd.openxmlformats-officedocument.presentationml.tags+xml"/>
  <Override PartName="/ppt/tags/tag31.xml" ContentType="application/vnd.openxmlformats-officedocument.presentationml.tags+xml"/>
  <Override PartName="/ppt/tags/tag146.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477.xml" ContentType="application/vnd.openxmlformats-officedocument.presentationml.tags+xml"/>
  <Override PartName="/ppt/tags/tag616.xml" ContentType="application/vnd.openxmlformats-officedocument.presentationml.tags+xml"/>
  <Override PartName="/ppt/tags/tag663.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408.xml" ContentType="application/vnd.openxmlformats-officedocument.presentationml.tags+xml"/>
  <Override PartName="/ppt/tags/tag455.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247.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tags/tag578.xml" ContentType="application/vnd.openxmlformats-officedocument.presentationml.tags+xml"/>
  <Override PartName="/ppt/tags/tag641.xml" ContentType="application/vnd.openxmlformats-officedocument.presentationml.tags+xml"/>
  <Override PartName="/ppt/slideMasters/slideMaster1.xml" ContentType="application/vnd.openxmlformats-officedocument.presentationml.slideMaster+xml"/>
  <Override PartName="/ppt/tags/tag102.xml" ContentType="application/vnd.openxmlformats-officedocument.presentationml.tags+xml"/>
  <Override PartName="/ppt/tags/tag433.xml" ContentType="application/vnd.openxmlformats-officedocument.presentationml.tags+xml"/>
  <Override PartName="/ppt/tags/tag480.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411.xml" ContentType="application/vnd.openxmlformats-officedocument.presentationml.tags+xml"/>
  <Override PartName="/ppt/tags/tag509.xml" ContentType="application/vnd.openxmlformats-officedocument.presentationml.tags+xml"/>
  <Override PartName="/ppt/tags/tag556.xml" ContentType="application/vnd.openxmlformats-officedocument.presentationml.tags+xml"/>
  <Default Extension="rels" ContentType="application/vnd.openxmlformats-package.relationships+xml"/>
  <Override PartName="/ppt/tags/tag47.xml" ContentType="application/vnd.openxmlformats-officedocument.presentationml.tags+xml"/>
  <Override PartName="/ppt/tags/tag94.xml" ContentType="application/vnd.openxmlformats-officedocument.presentationml.tags+xml"/>
  <Override PartName="/ppt/tags/tag203.xml" ContentType="application/vnd.openxmlformats-officedocument.presentationml.tags+xml"/>
  <Override PartName="/ppt/tags/tag250.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7.xml" ContentType="application/vnd.openxmlformats-officedocument.presentationml.tags+xml"/>
  <Override PartName="/ppt/tags/tag534.xml" ContentType="application/vnd.openxmlformats-officedocument.presentationml.tags+xml"/>
  <Override PartName="/ppt/tags/tag581.xml" ContentType="application/vnd.openxmlformats-officedocument.presentationml.tags+xml"/>
  <Override PartName="/ppt/tags/tag25.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tags/tag373.xml" ContentType="application/vnd.openxmlformats-officedocument.presentationml.tags+xml"/>
  <Override PartName="/ppt/tags/tag512.xml" ContentType="application/vnd.openxmlformats-officedocument.presentationml.tags+xml"/>
  <Override PartName="/ppt/tags/tag657.xml" ContentType="application/vnd.openxmlformats-officedocument.presentationml.tags+xml"/>
  <Override PartName="/ppt/tags/tag50.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449.xml" ContentType="application/vnd.openxmlformats-officedocument.presentationml.tags+xml"/>
  <Override PartName="/ppt/tags/tag496.xml" ContentType="application/vnd.openxmlformats-officedocument.presentationml.tags+xml"/>
  <Override PartName="/ppt/tags/tag635.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88.xml" ContentType="application/vnd.openxmlformats-officedocument.presentationml.tags+xml"/>
  <Override PartName="/ppt/tags/tag427.xml" ContentType="application/vnd.openxmlformats-officedocument.presentationml.tags+xml"/>
  <Override PartName="/ppt/tags/tag474.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tags/tag597.xml" ContentType="application/vnd.openxmlformats-officedocument.presentationml.tags+xml"/>
  <Override PartName="/ppt/tags/tag613.xml" ContentType="application/vnd.openxmlformats-officedocument.presentationml.tags+xml"/>
  <Override PartName="/ppt/tags/tag660.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121.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Override PartName="/ppt/diagrams/drawing1.xml" ContentType="application/vnd.ms-office.drawingml.diagramDrawing+xml"/>
  <Default Extension="jpeg" ContentType="image/jpeg"/>
  <Override PartName="/ppt/tags/tag88.xml" ContentType="application/vnd.openxmlformats-officedocument.presentationml.tags+xml"/>
  <Override PartName="/ppt/tags/tag244.xml" ContentType="application/vnd.openxmlformats-officedocument.presentationml.tags+xml"/>
  <Override PartName="/ppt/tags/tag291.xml" ContentType="application/vnd.openxmlformats-officedocument.presentationml.tags+xml"/>
  <Override PartName="/ppt/tags/tag430.xml" ContentType="application/vnd.openxmlformats-officedocument.presentationml.tags+xml"/>
  <Override PartName="/ppt/tags/tag528.xml" ContentType="application/vnd.openxmlformats-officedocument.presentationml.tags+xml"/>
  <Override PartName="/ppt/tags/tag575.xml" ContentType="application/vnd.openxmlformats-officedocument.presentationml.tags+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tags/tag506.xml" ContentType="application/vnd.openxmlformats-officedocument.presentationml.tags+xml"/>
  <Override PartName="/ppt/tags/tag553.xml" ContentType="application/vnd.openxmlformats-officedocument.presentationml.tags+xml"/>
  <Override PartName="/ppt/slideLayouts/slideLayout30.xml" ContentType="application/vnd.openxmlformats-officedocument.presentationml.slideLayout+xml"/>
  <Override PartName="/ppt/tags/tag159.xml" ContentType="application/vnd.openxmlformats-officedocument.presentationml.tags+xml"/>
  <Override PartName="/ppt/tags/tag345.xml" ContentType="application/vnd.openxmlformats-officedocument.presentationml.tags+xml"/>
  <Override PartName="/ppt/tags/tag392.xml" ContentType="application/vnd.openxmlformats-officedocument.presentationml.tags+xml"/>
  <Override PartName="/ppt/tags/tag44.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tags/tag531.xml" ContentType="application/vnd.openxmlformats-officedocument.presentationml.tags+xml"/>
  <Override PartName="/ppt/tags/tag629.xml" ContentType="application/vnd.openxmlformats-officedocument.presentationml.tags+xml"/>
  <Override PartName="/ppt/tags/tag22.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tags/tag468.xml" ContentType="application/vnd.openxmlformats-officedocument.presentationml.tags+xml"/>
  <Override PartName="/ppt/tags/tag607.xml" ContentType="application/vnd.openxmlformats-officedocument.presentationml.tags+xml"/>
  <Override PartName="/ppt/tags/tag65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1"/>
    <p:sldMasterId id="2147483672" r:id="rId2"/>
    <p:sldMasterId id="2147483676" r:id="rId3"/>
    <p:sldMasterId id="2147483688" r:id="rId4"/>
    <p:sldMasterId id="2147483693" r:id="rId5"/>
  </p:sldMasterIdLst>
  <p:notesMasterIdLst>
    <p:notesMasterId r:id="rId21"/>
  </p:notesMasterIdLst>
  <p:handoutMasterIdLst>
    <p:handoutMasterId r:id="rId22"/>
  </p:handoutMasterIdLst>
  <p:sldIdLst>
    <p:sldId id="706" r:id="rId6"/>
    <p:sldId id="707" r:id="rId7"/>
    <p:sldId id="708" r:id="rId8"/>
    <p:sldId id="681" r:id="rId9"/>
    <p:sldId id="682" r:id="rId10"/>
    <p:sldId id="683" r:id="rId11"/>
    <p:sldId id="684" r:id="rId12"/>
    <p:sldId id="680" r:id="rId13"/>
    <p:sldId id="701" r:id="rId14"/>
    <p:sldId id="702" r:id="rId15"/>
    <p:sldId id="703" r:id="rId16"/>
    <p:sldId id="696" r:id="rId17"/>
    <p:sldId id="695" r:id="rId18"/>
    <p:sldId id="704" r:id="rId19"/>
    <p:sldId id="705" r:id="rId20"/>
  </p:sldIdLst>
  <p:sldSz cx="9906000" cy="6858000" type="A4"/>
  <p:notesSz cx="6797675" cy="9874250"/>
  <p:custDataLst>
    <p:tags r:id="rId23"/>
  </p:custDataLst>
  <p:defaultTextStyle>
    <a:defPPr>
      <a:defRPr lang="en-US"/>
    </a:defPPr>
    <a:lvl1pPr algn="l" rtl="0" fontAlgn="base">
      <a:spcBef>
        <a:spcPct val="0"/>
      </a:spcBef>
      <a:spcAft>
        <a:spcPct val="0"/>
      </a:spcAft>
      <a:defRPr sz="900" b="1" kern="1200">
        <a:solidFill>
          <a:schemeClr val="tx1"/>
        </a:solidFill>
        <a:latin typeface="Arial" charset="0"/>
        <a:ea typeface="+mn-ea"/>
        <a:cs typeface="Arial" charset="0"/>
      </a:defRPr>
    </a:lvl1pPr>
    <a:lvl2pPr marL="487363" indent="-30163" algn="l" rtl="0" fontAlgn="base">
      <a:spcBef>
        <a:spcPct val="0"/>
      </a:spcBef>
      <a:spcAft>
        <a:spcPct val="0"/>
      </a:spcAft>
      <a:defRPr sz="900" b="1" kern="1200">
        <a:solidFill>
          <a:schemeClr val="tx1"/>
        </a:solidFill>
        <a:latin typeface="Arial" charset="0"/>
        <a:ea typeface="+mn-ea"/>
        <a:cs typeface="Arial" charset="0"/>
      </a:defRPr>
    </a:lvl2pPr>
    <a:lvl3pPr marL="976313" indent="-61913" algn="l" rtl="0" fontAlgn="base">
      <a:spcBef>
        <a:spcPct val="0"/>
      </a:spcBef>
      <a:spcAft>
        <a:spcPct val="0"/>
      </a:spcAft>
      <a:defRPr sz="900" b="1" kern="1200">
        <a:solidFill>
          <a:schemeClr val="tx1"/>
        </a:solidFill>
        <a:latin typeface="Arial" charset="0"/>
        <a:ea typeface="+mn-ea"/>
        <a:cs typeface="Arial" charset="0"/>
      </a:defRPr>
    </a:lvl3pPr>
    <a:lvl4pPr marL="1465263" indent="-93663" algn="l" rtl="0" fontAlgn="base">
      <a:spcBef>
        <a:spcPct val="0"/>
      </a:spcBef>
      <a:spcAft>
        <a:spcPct val="0"/>
      </a:spcAft>
      <a:defRPr sz="900" b="1" kern="1200">
        <a:solidFill>
          <a:schemeClr val="tx1"/>
        </a:solidFill>
        <a:latin typeface="Arial" charset="0"/>
        <a:ea typeface="+mn-ea"/>
        <a:cs typeface="Arial" charset="0"/>
      </a:defRPr>
    </a:lvl4pPr>
    <a:lvl5pPr marL="1954213" indent="-125413" algn="l" rtl="0" fontAlgn="base">
      <a:spcBef>
        <a:spcPct val="0"/>
      </a:spcBef>
      <a:spcAft>
        <a:spcPct val="0"/>
      </a:spcAft>
      <a:defRPr sz="900" b="1" kern="1200">
        <a:solidFill>
          <a:schemeClr val="tx1"/>
        </a:solidFill>
        <a:latin typeface="Arial" charset="0"/>
        <a:ea typeface="+mn-ea"/>
        <a:cs typeface="Arial" charset="0"/>
      </a:defRPr>
    </a:lvl5pPr>
    <a:lvl6pPr marL="2286000" algn="l" defTabSz="914400" rtl="0" eaLnBrk="1" latinLnBrk="0" hangingPunct="1">
      <a:defRPr sz="900" b="1" kern="1200">
        <a:solidFill>
          <a:schemeClr val="tx1"/>
        </a:solidFill>
        <a:latin typeface="Arial" charset="0"/>
        <a:ea typeface="+mn-ea"/>
        <a:cs typeface="Arial" charset="0"/>
      </a:defRPr>
    </a:lvl6pPr>
    <a:lvl7pPr marL="2743200" algn="l" defTabSz="914400" rtl="0" eaLnBrk="1" latinLnBrk="0" hangingPunct="1">
      <a:defRPr sz="900" b="1" kern="1200">
        <a:solidFill>
          <a:schemeClr val="tx1"/>
        </a:solidFill>
        <a:latin typeface="Arial" charset="0"/>
        <a:ea typeface="+mn-ea"/>
        <a:cs typeface="Arial" charset="0"/>
      </a:defRPr>
    </a:lvl7pPr>
    <a:lvl8pPr marL="3200400" algn="l" defTabSz="914400" rtl="0" eaLnBrk="1" latinLnBrk="0" hangingPunct="1">
      <a:defRPr sz="900" b="1" kern="1200">
        <a:solidFill>
          <a:schemeClr val="tx1"/>
        </a:solidFill>
        <a:latin typeface="Arial" charset="0"/>
        <a:ea typeface="+mn-ea"/>
        <a:cs typeface="Arial" charset="0"/>
      </a:defRPr>
    </a:lvl8pPr>
    <a:lvl9pPr marL="3657600" algn="l" defTabSz="914400" rtl="0" eaLnBrk="1" latinLnBrk="0" hangingPunct="1">
      <a:defRPr sz="900" b="1"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as Kovac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F3B3"/>
    <a:srgbClr val="F4FCEA"/>
    <a:srgbClr val="0065CC"/>
    <a:srgbClr val="91AFFF"/>
    <a:srgbClr val="808080"/>
    <a:srgbClr val="D2F2A8"/>
    <a:srgbClr val="D6F2B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2" autoAdjust="0"/>
    <p:restoredTop sz="99634" autoAdjust="0"/>
  </p:normalViewPr>
  <p:slideViewPr>
    <p:cSldViewPr snapToGrid="0">
      <p:cViewPr varScale="1">
        <p:scale>
          <a:sx n="80" d="100"/>
          <a:sy n="80" d="100"/>
        </p:scale>
        <p:origin x="-96" y="-84"/>
      </p:cViewPr>
      <p:guideLst>
        <p:guide orient="horz" pos="3982"/>
        <p:guide orient="horz" pos="371"/>
        <p:guide pos="235"/>
        <p:guide pos="6128"/>
        <p:guide pos="48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2" d="100"/>
          <a:sy n="92" d="100"/>
        </p:scale>
        <p:origin x="-3660" y="-114"/>
      </p:cViewPr>
      <p:guideLst>
        <p:guide orient="horz" pos="3112"/>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B1A65-05AD-4A14-8A7D-58B09CFD3E5A}" type="doc">
      <dgm:prSet loTypeId="urn:microsoft.com/office/officeart/2005/8/layout/chevron1" loCatId="process" qsTypeId="urn:microsoft.com/office/officeart/2005/8/quickstyle/simple1#1" qsCatId="simple" csTypeId="urn:microsoft.com/office/officeart/2005/8/colors/accent1_5" csCatId="accent1" phldr="1"/>
      <dgm:spPr/>
    </dgm:pt>
    <dgm:pt modelId="{7C0C6771-38A4-4922-B1E0-2A852C61C097}">
      <dgm:prSet phldrT="[Szöveg]" custT="1"/>
      <dgm:spPr/>
      <dgm:t>
        <a:bodyPr/>
        <a:lstStyle/>
        <a:p>
          <a:pPr algn="ctr"/>
          <a:r>
            <a:rPr lang="hu-HU" sz="1600" b="1" dirty="0" smtClean="0">
              <a:solidFill>
                <a:schemeClr val="tx1"/>
              </a:solidFill>
            </a:rPr>
            <a:t>Reakciók</a:t>
          </a:r>
        </a:p>
        <a:p>
          <a:pPr algn="l"/>
          <a:r>
            <a:rPr lang="hu-HU" sz="1600" b="1" dirty="0" smtClean="0">
              <a:solidFill>
                <a:schemeClr val="tx1"/>
              </a:solidFill>
            </a:rPr>
            <a:t>Szabályozó			Piac</a:t>
          </a:r>
          <a:endParaRPr lang="en-US" sz="1600" b="1" dirty="0">
            <a:solidFill>
              <a:schemeClr val="tx1"/>
            </a:solidFill>
          </a:endParaRPr>
        </a:p>
      </dgm:t>
    </dgm:pt>
    <dgm:pt modelId="{C99326A1-AE57-4BC4-92ED-43B91BCC169B}" type="parTrans" cxnId="{68AA8820-6BE6-44F6-B4A7-5582981003A3}">
      <dgm:prSet/>
      <dgm:spPr/>
      <dgm:t>
        <a:bodyPr/>
        <a:lstStyle/>
        <a:p>
          <a:endParaRPr lang="en-US" sz="1600" b="1">
            <a:solidFill>
              <a:schemeClr val="tx1"/>
            </a:solidFill>
          </a:endParaRPr>
        </a:p>
      </dgm:t>
    </dgm:pt>
    <dgm:pt modelId="{3294F061-B09C-452B-A0D5-6BB3AF17BF74}" type="sibTrans" cxnId="{68AA8820-6BE6-44F6-B4A7-5582981003A3}">
      <dgm:prSet/>
      <dgm:spPr/>
      <dgm:t>
        <a:bodyPr/>
        <a:lstStyle/>
        <a:p>
          <a:endParaRPr lang="en-US" sz="1600" b="1">
            <a:solidFill>
              <a:schemeClr val="tx1"/>
            </a:solidFill>
          </a:endParaRPr>
        </a:p>
      </dgm:t>
    </dgm:pt>
    <dgm:pt modelId="{018C1E2D-0F36-4600-A138-D592914B3B4D}">
      <dgm:prSet phldrT="[Szöveg]" custT="1"/>
      <dgm:spPr/>
      <dgm:t>
        <a:bodyPr/>
        <a:lstStyle/>
        <a:p>
          <a:r>
            <a:rPr lang="hu-HU" sz="1600" b="1" dirty="0" smtClean="0">
              <a:solidFill>
                <a:schemeClr val="tx1"/>
              </a:solidFill>
            </a:rPr>
            <a:t>A bankszektor kihívásai</a:t>
          </a:r>
          <a:endParaRPr lang="en-US" sz="1600" b="1" dirty="0">
            <a:solidFill>
              <a:schemeClr val="tx1"/>
            </a:solidFill>
          </a:endParaRPr>
        </a:p>
      </dgm:t>
    </dgm:pt>
    <dgm:pt modelId="{52A35DE9-B261-4DAC-B607-8CC3D1044977}" type="parTrans" cxnId="{E3B5B8C3-4594-4FC5-8E7A-DE78FDDA6C53}">
      <dgm:prSet/>
      <dgm:spPr/>
      <dgm:t>
        <a:bodyPr/>
        <a:lstStyle/>
        <a:p>
          <a:endParaRPr lang="hu-HU" sz="2400"/>
        </a:p>
      </dgm:t>
    </dgm:pt>
    <dgm:pt modelId="{41D7B30A-888A-4097-85E6-E72DA06B7716}" type="sibTrans" cxnId="{E3B5B8C3-4594-4FC5-8E7A-DE78FDDA6C53}">
      <dgm:prSet/>
      <dgm:spPr/>
      <dgm:t>
        <a:bodyPr/>
        <a:lstStyle/>
        <a:p>
          <a:endParaRPr lang="hu-HU" sz="2400"/>
        </a:p>
      </dgm:t>
    </dgm:pt>
    <dgm:pt modelId="{AF90C3F5-D505-4E3E-BEFD-729968794A64}" type="pres">
      <dgm:prSet presAssocID="{BC5B1A65-05AD-4A14-8A7D-58B09CFD3E5A}" presName="Name0" presStyleCnt="0">
        <dgm:presLayoutVars>
          <dgm:dir/>
          <dgm:animLvl val="lvl"/>
          <dgm:resizeHandles val="exact"/>
        </dgm:presLayoutVars>
      </dgm:prSet>
      <dgm:spPr/>
    </dgm:pt>
    <dgm:pt modelId="{25ECF0FB-2189-415C-A6CD-A70DC3109ACD}" type="pres">
      <dgm:prSet presAssocID="{7C0C6771-38A4-4922-B1E0-2A852C61C097}" presName="parTxOnly" presStyleLbl="node1" presStyleIdx="0" presStyleCnt="2" custScaleX="188963">
        <dgm:presLayoutVars>
          <dgm:chMax val="0"/>
          <dgm:chPref val="0"/>
          <dgm:bulletEnabled val="1"/>
        </dgm:presLayoutVars>
      </dgm:prSet>
      <dgm:spPr/>
      <dgm:t>
        <a:bodyPr/>
        <a:lstStyle/>
        <a:p>
          <a:endParaRPr lang="en-US"/>
        </a:p>
      </dgm:t>
    </dgm:pt>
    <dgm:pt modelId="{226D6986-EF21-45F1-AEC3-B423E243DE2E}" type="pres">
      <dgm:prSet presAssocID="{3294F061-B09C-452B-A0D5-6BB3AF17BF74}" presName="parTxOnlySpace" presStyleCnt="0"/>
      <dgm:spPr/>
    </dgm:pt>
    <dgm:pt modelId="{1FB48B85-CF70-42CC-8E91-49C0721A60CE}" type="pres">
      <dgm:prSet presAssocID="{018C1E2D-0F36-4600-A138-D592914B3B4D}" presName="parTxOnly" presStyleLbl="node1" presStyleIdx="1" presStyleCnt="2" custLinFactY="26120" custLinFactNeighborY="100000">
        <dgm:presLayoutVars>
          <dgm:chMax val="0"/>
          <dgm:chPref val="0"/>
          <dgm:bulletEnabled val="1"/>
        </dgm:presLayoutVars>
      </dgm:prSet>
      <dgm:spPr/>
      <dgm:t>
        <a:bodyPr/>
        <a:lstStyle/>
        <a:p>
          <a:endParaRPr lang="hu-HU"/>
        </a:p>
      </dgm:t>
    </dgm:pt>
  </dgm:ptLst>
  <dgm:cxnLst>
    <dgm:cxn modelId="{D1009259-EBF0-4BD5-A4D6-1A9845059AF3}" type="presOf" srcId="{018C1E2D-0F36-4600-A138-D592914B3B4D}" destId="{1FB48B85-CF70-42CC-8E91-49C0721A60CE}" srcOrd="0" destOrd="0" presId="urn:microsoft.com/office/officeart/2005/8/layout/chevron1"/>
    <dgm:cxn modelId="{DD036B57-2354-4130-823A-270299A4D0A4}" type="presOf" srcId="{BC5B1A65-05AD-4A14-8A7D-58B09CFD3E5A}" destId="{AF90C3F5-D505-4E3E-BEFD-729968794A64}" srcOrd="0" destOrd="0" presId="urn:microsoft.com/office/officeart/2005/8/layout/chevron1"/>
    <dgm:cxn modelId="{F9B7A436-2001-436E-A417-3034ED0AA0E8}" type="presOf" srcId="{7C0C6771-38A4-4922-B1E0-2A852C61C097}" destId="{25ECF0FB-2189-415C-A6CD-A70DC3109ACD}" srcOrd="0" destOrd="0" presId="urn:microsoft.com/office/officeart/2005/8/layout/chevron1"/>
    <dgm:cxn modelId="{68AA8820-6BE6-44F6-B4A7-5582981003A3}" srcId="{BC5B1A65-05AD-4A14-8A7D-58B09CFD3E5A}" destId="{7C0C6771-38A4-4922-B1E0-2A852C61C097}" srcOrd="0" destOrd="0" parTransId="{C99326A1-AE57-4BC4-92ED-43B91BCC169B}" sibTransId="{3294F061-B09C-452B-A0D5-6BB3AF17BF74}"/>
    <dgm:cxn modelId="{E3B5B8C3-4594-4FC5-8E7A-DE78FDDA6C53}" srcId="{BC5B1A65-05AD-4A14-8A7D-58B09CFD3E5A}" destId="{018C1E2D-0F36-4600-A138-D592914B3B4D}" srcOrd="1" destOrd="0" parTransId="{52A35DE9-B261-4DAC-B607-8CC3D1044977}" sibTransId="{41D7B30A-888A-4097-85E6-E72DA06B7716}"/>
    <dgm:cxn modelId="{58C292E4-C927-45A0-AAC6-9235B18933ED}" type="presParOf" srcId="{AF90C3F5-D505-4E3E-BEFD-729968794A64}" destId="{25ECF0FB-2189-415C-A6CD-A70DC3109ACD}" srcOrd="0" destOrd="0" presId="urn:microsoft.com/office/officeart/2005/8/layout/chevron1"/>
    <dgm:cxn modelId="{AEA2208E-C5D6-4C9E-9967-C52C879DC716}" type="presParOf" srcId="{AF90C3F5-D505-4E3E-BEFD-729968794A64}" destId="{226D6986-EF21-45F1-AEC3-B423E243DE2E}" srcOrd="1" destOrd="0" presId="urn:microsoft.com/office/officeart/2005/8/layout/chevron1"/>
    <dgm:cxn modelId="{E4B363AC-715C-48ED-9BE4-9F5D2C578CB6}" type="presParOf" srcId="{AF90C3F5-D505-4E3E-BEFD-729968794A64}" destId="{1FB48B85-CF70-42CC-8E91-49C0721A60CE}" srcOrd="2" destOrd="0" presId="urn:microsoft.com/office/officeart/2005/8/layout/chevron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5B1A65-05AD-4A14-8A7D-58B09CFD3E5A}" type="doc">
      <dgm:prSet loTypeId="urn:microsoft.com/office/officeart/2005/8/layout/chevron1" loCatId="process" qsTypeId="urn:microsoft.com/office/officeart/2005/8/quickstyle/simple1#2" qsCatId="simple" csTypeId="urn:microsoft.com/office/officeart/2005/8/colors/accent1_5" csCatId="accent1" phldr="1"/>
      <dgm:spPr/>
    </dgm:pt>
    <dgm:pt modelId="{7C0C6771-38A4-4922-B1E0-2A852C61C097}">
      <dgm:prSet phldrT="[Szöveg]" custT="1"/>
      <dgm:spPr/>
      <dgm:t>
        <a:bodyPr/>
        <a:lstStyle/>
        <a:p>
          <a:r>
            <a:rPr lang="hu-HU" sz="1600" b="1" dirty="0" smtClean="0">
              <a:solidFill>
                <a:schemeClr val="tx1"/>
              </a:solidFill>
            </a:rPr>
            <a:t>A bankszektor kihívásai</a:t>
          </a:r>
          <a:endParaRPr lang="en-US" sz="1600" b="1" dirty="0">
            <a:solidFill>
              <a:schemeClr val="tx1"/>
            </a:solidFill>
          </a:endParaRPr>
        </a:p>
      </dgm:t>
    </dgm:pt>
    <dgm:pt modelId="{C99326A1-AE57-4BC4-92ED-43B91BCC169B}" type="parTrans" cxnId="{68AA8820-6BE6-44F6-B4A7-5582981003A3}">
      <dgm:prSet/>
      <dgm:spPr/>
      <dgm:t>
        <a:bodyPr/>
        <a:lstStyle/>
        <a:p>
          <a:endParaRPr lang="en-US" sz="1600" b="1">
            <a:solidFill>
              <a:schemeClr val="tx1"/>
            </a:solidFill>
          </a:endParaRPr>
        </a:p>
      </dgm:t>
    </dgm:pt>
    <dgm:pt modelId="{3294F061-B09C-452B-A0D5-6BB3AF17BF74}" type="sibTrans" cxnId="{68AA8820-6BE6-44F6-B4A7-5582981003A3}">
      <dgm:prSet/>
      <dgm:spPr/>
      <dgm:t>
        <a:bodyPr/>
        <a:lstStyle/>
        <a:p>
          <a:endParaRPr lang="en-US" sz="1600" b="1">
            <a:solidFill>
              <a:schemeClr val="tx1"/>
            </a:solidFill>
          </a:endParaRPr>
        </a:p>
      </dgm:t>
    </dgm:pt>
    <dgm:pt modelId="{87587643-107F-4C79-A1D3-5598BCDD3DD8}">
      <dgm:prSet phldrT="[Szöveg]" custT="1"/>
      <dgm:spPr/>
      <dgm:t>
        <a:bodyPr/>
        <a:lstStyle/>
        <a:p>
          <a:r>
            <a:rPr lang="hu-HU" sz="1600" b="1" dirty="0" smtClean="0">
              <a:solidFill>
                <a:schemeClr val="tx1"/>
              </a:solidFill>
            </a:rPr>
            <a:t>… és ezek következményei</a:t>
          </a:r>
          <a:endParaRPr lang="en-US" sz="1600" b="1" dirty="0">
            <a:solidFill>
              <a:schemeClr val="tx1"/>
            </a:solidFill>
          </a:endParaRPr>
        </a:p>
      </dgm:t>
    </dgm:pt>
    <dgm:pt modelId="{54E44E39-8A59-4294-BE30-3C0705F825BF}" type="parTrans" cxnId="{6154CF81-F095-45FD-8874-80E24F671219}">
      <dgm:prSet/>
      <dgm:spPr/>
      <dgm:t>
        <a:bodyPr/>
        <a:lstStyle/>
        <a:p>
          <a:endParaRPr lang="en-US" sz="1600" b="1">
            <a:solidFill>
              <a:schemeClr val="tx1"/>
            </a:solidFill>
          </a:endParaRPr>
        </a:p>
      </dgm:t>
    </dgm:pt>
    <dgm:pt modelId="{10FD14EF-4400-400B-B07D-3483EEE46378}" type="sibTrans" cxnId="{6154CF81-F095-45FD-8874-80E24F671219}">
      <dgm:prSet/>
      <dgm:spPr/>
      <dgm:t>
        <a:bodyPr/>
        <a:lstStyle/>
        <a:p>
          <a:endParaRPr lang="en-US" sz="1600" b="1">
            <a:solidFill>
              <a:schemeClr val="tx1"/>
            </a:solidFill>
          </a:endParaRPr>
        </a:p>
      </dgm:t>
    </dgm:pt>
    <dgm:pt modelId="{018C1E2D-0F36-4600-A138-D592914B3B4D}">
      <dgm:prSet phldrT="[Szöveg]" custT="1"/>
      <dgm:spPr/>
      <dgm:t>
        <a:bodyPr/>
        <a:lstStyle/>
        <a:p>
          <a:r>
            <a:rPr lang="hu-HU" sz="1600" b="1" dirty="0" smtClean="0">
              <a:solidFill>
                <a:schemeClr val="tx1"/>
              </a:solidFill>
            </a:rPr>
            <a:t>Lehetséges megoldások…</a:t>
          </a:r>
          <a:endParaRPr lang="en-US" sz="1600" b="1" dirty="0">
            <a:solidFill>
              <a:schemeClr val="tx1"/>
            </a:solidFill>
          </a:endParaRPr>
        </a:p>
      </dgm:t>
    </dgm:pt>
    <dgm:pt modelId="{52A35DE9-B261-4DAC-B607-8CC3D1044977}" type="parTrans" cxnId="{E3B5B8C3-4594-4FC5-8E7A-DE78FDDA6C53}">
      <dgm:prSet/>
      <dgm:spPr/>
      <dgm:t>
        <a:bodyPr/>
        <a:lstStyle/>
        <a:p>
          <a:endParaRPr lang="hu-HU" sz="2400"/>
        </a:p>
      </dgm:t>
    </dgm:pt>
    <dgm:pt modelId="{41D7B30A-888A-4097-85E6-E72DA06B7716}" type="sibTrans" cxnId="{E3B5B8C3-4594-4FC5-8E7A-DE78FDDA6C53}">
      <dgm:prSet/>
      <dgm:spPr/>
      <dgm:t>
        <a:bodyPr/>
        <a:lstStyle/>
        <a:p>
          <a:endParaRPr lang="hu-HU" sz="2400"/>
        </a:p>
      </dgm:t>
    </dgm:pt>
    <dgm:pt modelId="{AF90C3F5-D505-4E3E-BEFD-729968794A64}" type="pres">
      <dgm:prSet presAssocID="{BC5B1A65-05AD-4A14-8A7D-58B09CFD3E5A}" presName="Name0" presStyleCnt="0">
        <dgm:presLayoutVars>
          <dgm:dir/>
          <dgm:animLvl val="lvl"/>
          <dgm:resizeHandles val="exact"/>
        </dgm:presLayoutVars>
      </dgm:prSet>
      <dgm:spPr/>
    </dgm:pt>
    <dgm:pt modelId="{25ECF0FB-2189-415C-A6CD-A70DC3109ACD}" type="pres">
      <dgm:prSet presAssocID="{7C0C6771-38A4-4922-B1E0-2A852C61C097}" presName="parTxOnly" presStyleLbl="node1" presStyleIdx="0" presStyleCnt="3">
        <dgm:presLayoutVars>
          <dgm:chMax val="0"/>
          <dgm:chPref val="0"/>
          <dgm:bulletEnabled val="1"/>
        </dgm:presLayoutVars>
      </dgm:prSet>
      <dgm:spPr/>
      <dgm:t>
        <a:bodyPr/>
        <a:lstStyle/>
        <a:p>
          <a:endParaRPr lang="en-US"/>
        </a:p>
      </dgm:t>
    </dgm:pt>
    <dgm:pt modelId="{226D6986-EF21-45F1-AEC3-B423E243DE2E}" type="pres">
      <dgm:prSet presAssocID="{3294F061-B09C-452B-A0D5-6BB3AF17BF74}" presName="parTxOnlySpace" presStyleCnt="0"/>
      <dgm:spPr/>
    </dgm:pt>
    <dgm:pt modelId="{1FB48B85-CF70-42CC-8E91-49C0721A60CE}" type="pres">
      <dgm:prSet presAssocID="{018C1E2D-0F36-4600-A138-D592914B3B4D}" presName="parTxOnly" presStyleLbl="node1" presStyleIdx="1" presStyleCnt="3" custLinFactY="26120" custLinFactNeighborY="100000">
        <dgm:presLayoutVars>
          <dgm:chMax val="0"/>
          <dgm:chPref val="0"/>
          <dgm:bulletEnabled val="1"/>
        </dgm:presLayoutVars>
      </dgm:prSet>
      <dgm:spPr/>
      <dgm:t>
        <a:bodyPr/>
        <a:lstStyle/>
        <a:p>
          <a:endParaRPr lang="hu-HU"/>
        </a:p>
      </dgm:t>
    </dgm:pt>
    <dgm:pt modelId="{28238D1A-8F8F-4A24-94B7-E2122DCB9DB5}" type="pres">
      <dgm:prSet presAssocID="{41D7B30A-888A-4097-85E6-E72DA06B7716}" presName="parTxOnlySpace" presStyleCnt="0"/>
      <dgm:spPr/>
    </dgm:pt>
    <dgm:pt modelId="{4DCF23E4-F53B-4A3A-9EC8-2877A2248CA3}" type="pres">
      <dgm:prSet presAssocID="{87587643-107F-4C79-A1D3-5598BCDD3DD8}" presName="parTxOnly" presStyleLbl="node1" presStyleIdx="2" presStyleCnt="3">
        <dgm:presLayoutVars>
          <dgm:chMax val="0"/>
          <dgm:chPref val="0"/>
          <dgm:bulletEnabled val="1"/>
        </dgm:presLayoutVars>
      </dgm:prSet>
      <dgm:spPr/>
      <dgm:t>
        <a:bodyPr/>
        <a:lstStyle/>
        <a:p>
          <a:endParaRPr lang="en-US"/>
        </a:p>
      </dgm:t>
    </dgm:pt>
  </dgm:ptLst>
  <dgm:cxnLst>
    <dgm:cxn modelId="{978454D2-5605-4264-AEEA-2680BCB0183D}" type="presOf" srcId="{018C1E2D-0F36-4600-A138-D592914B3B4D}" destId="{1FB48B85-CF70-42CC-8E91-49C0721A60CE}" srcOrd="0" destOrd="0" presId="urn:microsoft.com/office/officeart/2005/8/layout/chevron1"/>
    <dgm:cxn modelId="{6154CF81-F095-45FD-8874-80E24F671219}" srcId="{BC5B1A65-05AD-4A14-8A7D-58B09CFD3E5A}" destId="{87587643-107F-4C79-A1D3-5598BCDD3DD8}" srcOrd="2" destOrd="0" parTransId="{54E44E39-8A59-4294-BE30-3C0705F825BF}" sibTransId="{10FD14EF-4400-400B-B07D-3483EEE46378}"/>
    <dgm:cxn modelId="{8D3D9805-64DD-4BC6-9089-6D0D4B1D669A}" type="presOf" srcId="{87587643-107F-4C79-A1D3-5598BCDD3DD8}" destId="{4DCF23E4-F53B-4A3A-9EC8-2877A2248CA3}" srcOrd="0" destOrd="0" presId="urn:microsoft.com/office/officeart/2005/8/layout/chevron1"/>
    <dgm:cxn modelId="{453192F0-ABDF-4722-8C1C-190C070BAA63}" type="presOf" srcId="{7C0C6771-38A4-4922-B1E0-2A852C61C097}" destId="{25ECF0FB-2189-415C-A6CD-A70DC3109ACD}" srcOrd="0" destOrd="0" presId="urn:microsoft.com/office/officeart/2005/8/layout/chevron1"/>
    <dgm:cxn modelId="{68AA8820-6BE6-44F6-B4A7-5582981003A3}" srcId="{BC5B1A65-05AD-4A14-8A7D-58B09CFD3E5A}" destId="{7C0C6771-38A4-4922-B1E0-2A852C61C097}" srcOrd="0" destOrd="0" parTransId="{C99326A1-AE57-4BC4-92ED-43B91BCC169B}" sibTransId="{3294F061-B09C-452B-A0D5-6BB3AF17BF74}"/>
    <dgm:cxn modelId="{E3B5B8C3-4594-4FC5-8E7A-DE78FDDA6C53}" srcId="{BC5B1A65-05AD-4A14-8A7D-58B09CFD3E5A}" destId="{018C1E2D-0F36-4600-A138-D592914B3B4D}" srcOrd="1" destOrd="0" parTransId="{52A35DE9-B261-4DAC-B607-8CC3D1044977}" sibTransId="{41D7B30A-888A-4097-85E6-E72DA06B7716}"/>
    <dgm:cxn modelId="{07CE4BBD-AC8B-4975-A3FD-0895EE9A3642}" type="presOf" srcId="{BC5B1A65-05AD-4A14-8A7D-58B09CFD3E5A}" destId="{AF90C3F5-D505-4E3E-BEFD-729968794A64}" srcOrd="0" destOrd="0" presId="urn:microsoft.com/office/officeart/2005/8/layout/chevron1"/>
    <dgm:cxn modelId="{4569E132-FB20-4628-8CA6-88C80AFC6F75}" type="presParOf" srcId="{AF90C3F5-D505-4E3E-BEFD-729968794A64}" destId="{25ECF0FB-2189-415C-A6CD-A70DC3109ACD}" srcOrd="0" destOrd="0" presId="urn:microsoft.com/office/officeart/2005/8/layout/chevron1"/>
    <dgm:cxn modelId="{73421419-429B-4A89-A579-95909B419354}" type="presParOf" srcId="{AF90C3F5-D505-4E3E-BEFD-729968794A64}" destId="{226D6986-EF21-45F1-AEC3-B423E243DE2E}" srcOrd="1" destOrd="0" presId="urn:microsoft.com/office/officeart/2005/8/layout/chevron1"/>
    <dgm:cxn modelId="{C31EB4A7-6CB5-4EDD-886B-2F9CF932334F}" type="presParOf" srcId="{AF90C3F5-D505-4E3E-BEFD-729968794A64}" destId="{1FB48B85-CF70-42CC-8E91-49C0721A60CE}" srcOrd="2" destOrd="0" presId="urn:microsoft.com/office/officeart/2005/8/layout/chevron1"/>
    <dgm:cxn modelId="{6361B8BD-4715-4936-8812-AC2E4E4132B4}" type="presParOf" srcId="{AF90C3F5-D505-4E3E-BEFD-729968794A64}" destId="{28238D1A-8F8F-4A24-94B7-E2122DCB9DB5}" srcOrd="3" destOrd="0" presId="urn:microsoft.com/office/officeart/2005/8/layout/chevron1"/>
    <dgm:cxn modelId="{5ABC40F2-677C-4CCD-BFD8-9A59418BE078}" type="presParOf" srcId="{AF90C3F5-D505-4E3E-BEFD-729968794A64}" destId="{4DCF23E4-F53B-4A3A-9EC8-2877A2248CA3}" srcOrd="4" destOrd="0" presId="urn:microsoft.com/office/officeart/2005/8/layout/chevron1"/>
  </dgm:cxnLst>
  <dgm:bg/>
  <dgm:whole/>
  <dgm:extLst>
    <a:ext uri="http://schemas.microsoft.com/office/drawing/2008/diagram">
      <dsp:dataModelExt xmlns:dsp="http://schemas.microsoft.com/office/drawing/2008/diagram" xmlns="" relId="rId2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 Id="rId5" Type="http://schemas.openxmlformats.org/officeDocument/2006/relationships/image" Target="../media/image58.emf"/><Relationship Id="rId4" Type="http://schemas.openxmlformats.org/officeDocument/2006/relationships/image" Target="../media/image5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5.emf"/><Relationship Id="rId4"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18.emf"/><Relationship Id="rId5" Type="http://schemas.openxmlformats.org/officeDocument/2006/relationships/image" Target="../media/image25.emf"/><Relationship Id="rId4"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ChangeArrowheads="1"/>
          </p:cNvSpPr>
          <p:nvPr>
            <p:ph type="ftr" sz="quarter" idx="2"/>
          </p:nvPr>
        </p:nvSpPr>
        <p:spPr bwMode="auto">
          <a:xfrm>
            <a:off x="0" y="10179050"/>
            <a:ext cx="2851150" cy="531813"/>
          </a:xfrm>
          <a:prstGeom prst="rect">
            <a:avLst/>
          </a:prstGeom>
          <a:noFill/>
          <a:ln w="9525">
            <a:noFill/>
            <a:miter lim="800000"/>
            <a:headEnd/>
            <a:tailEnd/>
          </a:ln>
          <a:effectLst/>
        </p:spPr>
        <p:txBody>
          <a:bodyPr vert="horz" wrap="square" lIns="94376" tIns="47185" rIns="94376" bIns="47185" numCol="1" anchor="b" anchorCtr="0" compatLnSpc="1">
            <a:prstTxWarp prst="textNoShape">
              <a:avLst/>
            </a:prstTxWarp>
          </a:bodyPr>
          <a:lstStyle>
            <a:lvl1pPr defTabSz="943747">
              <a:defRPr sz="1300" b="0">
                <a:cs typeface="+mn-cs"/>
              </a:defRPr>
            </a:lvl1pPr>
          </a:lstStyle>
          <a:p>
            <a:pPr>
              <a:defRPr/>
            </a:pPr>
            <a:endParaRPr lang="en-US" altLang="zh-CN"/>
          </a:p>
        </p:txBody>
      </p:sp>
      <p:sp>
        <p:nvSpPr>
          <p:cNvPr id="7173" name="Rectangle 5"/>
          <p:cNvSpPr>
            <a:spLocks noGrp="1" noChangeArrowheads="1"/>
          </p:cNvSpPr>
          <p:nvPr>
            <p:ph type="sldNum" sz="quarter" idx="3"/>
          </p:nvPr>
        </p:nvSpPr>
        <p:spPr bwMode="auto">
          <a:xfrm>
            <a:off x="3735388" y="10179050"/>
            <a:ext cx="2854325" cy="531813"/>
          </a:xfrm>
          <a:prstGeom prst="rect">
            <a:avLst/>
          </a:prstGeom>
          <a:noFill/>
          <a:ln w="9525">
            <a:noFill/>
            <a:miter lim="800000"/>
            <a:headEnd/>
            <a:tailEnd/>
          </a:ln>
          <a:effectLst/>
        </p:spPr>
        <p:txBody>
          <a:bodyPr vert="horz" wrap="square" lIns="94376" tIns="47185" rIns="94376" bIns="47185" numCol="1" anchor="b" anchorCtr="0" compatLnSpc="1">
            <a:prstTxWarp prst="textNoShape">
              <a:avLst/>
            </a:prstTxWarp>
          </a:bodyPr>
          <a:lstStyle>
            <a:lvl1pPr algn="r" defTabSz="943747">
              <a:defRPr sz="1300" b="0">
                <a:cs typeface="+mn-cs"/>
              </a:defRPr>
            </a:lvl1pPr>
          </a:lstStyle>
          <a:p>
            <a:pPr>
              <a:defRPr/>
            </a:pPr>
            <a:fld id="{FE5B7DBD-F2CE-4771-A461-8887879256E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5970" name="Rectangle 2"/>
          <p:cNvSpPr>
            <a:spLocks noGrp="1" noRot="1" noChangeAspect="1" noChangeArrowheads="1" noTextEdit="1"/>
          </p:cNvSpPr>
          <p:nvPr>
            <p:ph type="sldImg" idx="2"/>
          </p:nvPr>
        </p:nvSpPr>
        <p:spPr bwMode="auto">
          <a:xfrm>
            <a:off x="265113" y="619125"/>
            <a:ext cx="6275387" cy="4346575"/>
          </a:xfrm>
          <a:prstGeom prst="rect">
            <a:avLst/>
          </a:prstGeom>
          <a:noFill/>
          <a:ln w="9525">
            <a:solidFill>
              <a:schemeClr val="bg1"/>
            </a:solidFill>
            <a:miter lim="800000"/>
            <a:headEnd/>
            <a:tailEnd/>
          </a:ln>
        </p:spPr>
      </p:sp>
      <p:sp>
        <p:nvSpPr>
          <p:cNvPr id="5123" name="Rectangle 3"/>
          <p:cNvSpPr>
            <a:spLocks noGrp="1" noChangeArrowheads="1"/>
          </p:cNvSpPr>
          <p:nvPr>
            <p:ph type="body" sz="quarter" idx="3"/>
          </p:nvPr>
        </p:nvSpPr>
        <p:spPr bwMode="auto">
          <a:xfrm>
            <a:off x="552450" y="5303838"/>
            <a:ext cx="5791200" cy="13081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5127" name="Rectangle 7"/>
          <p:cNvSpPr>
            <a:spLocks noGrp="1" noChangeArrowheads="1"/>
          </p:cNvSpPr>
          <p:nvPr>
            <p:ph type="sldNum" sz="quarter" idx="5"/>
          </p:nvPr>
        </p:nvSpPr>
        <p:spPr bwMode="auto">
          <a:xfrm>
            <a:off x="6067425" y="9480550"/>
            <a:ext cx="538163" cy="2000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43747">
              <a:defRPr sz="1300" b="0">
                <a:cs typeface="+mn-cs"/>
              </a:defRPr>
            </a:lvl1pPr>
          </a:lstStyle>
          <a:p>
            <a:pPr>
              <a:defRPr/>
            </a:pPr>
            <a:fld id="{DCE50885-FF2D-41FC-8266-1DA74801CA51}" type="slidenum">
              <a:rPr lang="en-US"/>
              <a:pPr>
                <a:defRPr/>
              </a:pPr>
              <a:t>‹#›</a:t>
            </a:fld>
            <a:endParaRPr lang="en-US"/>
          </a:p>
        </p:txBody>
      </p:sp>
      <p:sp>
        <p:nvSpPr>
          <p:cNvPr id="5128" name="doc id"/>
          <p:cNvSpPr>
            <a:spLocks noGrp="1" noChangeArrowheads="1"/>
          </p:cNvSpPr>
          <p:nvPr>
            <p:ph type="ftr" sz="quarter" idx="4"/>
          </p:nvPr>
        </p:nvSpPr>
        <p:spPr bwMode="auto">
          <a:xfrm>
            <a:off x="6305550" y="109538"/>
            <a:ext cx="300038" cy="122237"/>
          </a:xfrm>
          <a:prstGeom prst="rect">
            <a:avLst/>
          </a:prstGeom>
          <a:noFill/>
          <a:ln w="9525">
            <a:noFill/>
            <a:miter lim="800000"/>
            <a:headEnd/>
            <a:tailEnd/>
          </a:ln>
          <a:effectLst/>
        </p:spPr>
        <p:txBody>
          <a:bodyPr vert="horz" wrap="none" lIns="0" tIns="0" rIns="0" bIns="0" numCol="1" anchor="b" anchorCtr="0" compatLnSpc="1">
            <a:prstTxWarp prst="textNoShape">
              <a:avLst/>
            </a:prstTxWarp>
          </a:bodyPr>
          <a:lstStyle>
            <a:lvl1pPr defTabSz="910270">
              <a:defRPr sz="1000">
                <a:cs typeface="+mn-cs"/>
              </a:defRPr>
            </a:lvl1pPr>
          </a:lstStyle>
          <a:p>
            <a:pPr>
              <a:defRPr/>
            </a:pPr>
            <a:endParaRPr lang="en-US"/>
          </a:p>
        </p:txBody>
      </p:sp>
    </p:spTree>
  </p:cSld>
  <p:clrMap bg1="lt1" tx1="dk1" bg2="lt2" tx2="dk2" accent1="accent1" accent2="accent2" accent3="accent3" accent4="accent4" accent5="accent5" accent6="accent6" hlink="hlink" folHlink="folHlink"/>
  <p:notesStyle>
    <a:lvl1pPr algn="l" defTabSz="955675" rtl="0" eaLnBrk="0" fontAlgn="base" hangingPunct="0">
      <a:spcBef>
        <a:spcPct val="0"/>
      </a:spcBef>
      <a:spcAft>
        <a:spcPct val="0"/>
      </a:spcAft>
      <a:buClr>
        <a:schemeClr val="tx2"/>
      </a:buClr>
      <a:defRPr sz="1700" kern="1200">
        <a:solidFill>
          <a:schemeClr val="tx1"/>
        </a:solidFill>
        <a:latin typeface="Arial" charset="0"/>
        <a:ea typeface="+mn-ea"/>
        <a:cs typeface="+mn-cs"/>
      </a:defRPr>
    </a:lvl1pPr>
    <a:lvl2pPr marL="125413" indent="-123825" algn="l" defTabSz="955675" rtl="0" eaLnBrk="0" fontAlgn="base" hangingPunct="0">
      <a:spcBef>
        <a:spcPct val="0"/>
      </a:spcBef>
      <a:spcAft>
        <a:spcPct val="0"/>
      </a:spcAft>
      <a:buClr>
        <a:schemeClr val="tx2"/>
      </a:buClr>
      <a:buSzPct val="120000"/>
      <a:buFont typeface="Arial" charset="0"/>
      <a:buChar char="▪"/>
      <a:defRPr sz="1700" kern="1200">
        <a:solidFill>
          <a:schemeClr val="tx1"/>
        </a:solidFill>
        <a:latin typeface="Arial" charset="0"/>
        <a:ea typeface="+mn-ea"/>
        <a:cs typeface="+mn-cs"/>
      </a:defRPr>
    </a:lvl2pPr>
    <a:lvl3pPr marL="319088" indent="-192088" algn="l" defTabSz="955675" rtl="0" eaLnBrk="0" fontAlgn="base" hangingPunct="0">
      <a:spcBef>
        <a:spcPct val="0"/>
      </a:spcBef>
      <a:spcAft>
        <a:spcPct val="0"/>
      </a:spcAft>
      <a:buClr>
        <a:schemeClr val="tx2"/>
      </a:buClr>
      <a:buSzPct val="120000"/>
      <a:buFont typeface="Arial" charset="0"/>
      <a:buChar char="–"/>
      <a:defRPr sz="1700" kern="1200">
        <a:solidFill>
          <a:schemeClr val="tx1"/>
        </a:solidFill>
        <a:latin typeface="Arial" charset="0"/>
        <a:ea typeface="+mn-ea"/>
        <a:cs typeface="+mn-cs"/>
      </a:defRPr>
    </a:lvl3pPr>
    <a:lvl4pPr marL="455613" indent="-133350" algn="l" defTabSz="955675" rtl="0" eaLnBrk="0" fontAlgn="base" hangingPunct="0">
      <a:spcBef>
        <a:spcPct val="0"/>
      </a:spcBef>
      <a:spcAft>
        <a:spcPct val="0"/>
      </a:spcAft>
      <a:buClr>
        <a:schemeClr val="tx2"/>
      </a:buClr>
      <a:buFont typeface="Arial" charset="0"/>
      <a:buChar char="▫"/>
      <a:defRPr sz="1700" kern="1200">
        <a:solidFill>
          <a:schemeClr val="tx1"/>
        </a:solidFill>
        <a:latin typeface="Arial" charset="0"/>
        <a:ea typeface="+mn-ea"/>
        <a:cs typeface="+mn-cs"/>
      </a:defRPr>
    </a:lvl4pPr>
    <a:lvl5pPr marL="579438" indent="-120650" algn="l" defTabSz="955675" rtl="0" eaLnBrk="0" fontAlgn="base" hangingPunct="0">
      <a:spcBef>
        <a:spcPct val="0"/>
      </a:spcBef>
      <a:spcAft>
        <a:spcPct val="0"/>
      </a:spcAft>
      <a:buClr>
        <a:schemeClr val="tx2"/>
      </a:buClr>
      <a:buSzPct val="89000"/>
      <a:buFont typeface="Arial" charset="0"/>
      <a:buChar char="-"/>
      <a:defRPr sz="1700" kern="1200">
        <a:solidFill>
          <a:schemeClr val="tx1"/>
        </a:solidFill>
        <a:latin typeface="Arial" charset="0"/>
        <a:ea typeface="+mn-ea"/>
        <a:cs typeface="+mn-cs"/>
      </a:defRPr>
    </a:lvl5pPr>
    <a:lvl6pPr marL="2442968" algn="l" defTabSz="977187" rtl="0" eaLnBrk="1" latinLnBrk="0" hangingPunct="1">
      <a:defRPr sz="1300" kern="1200">
        <a:solidFill>
          <a:schemeClr val="tx1"/>
        </a:solidFill>
        <a:latin typeface="+mn-lt"/>
        <a:ea typeface="+mn-ea"/>
        <a:cs typeface="+mn-cs"/>
      </a:defRPr>
    </a:lvl6pPr>
    <a:lvl7pPr marL="2931560" algn="l" defTabSz="977187" rtl="0" eaLnBrk="1" latinLnBrk="0" hangingPunct="1">
      <a:defRPr sz="1300" kern="1200">
        <a:solidFill>
          <a:schemeClr val="tx1"/>
        </a:solidFill>
        <a:latin typeface="+mn-lt"/>
        <a:ea typeface="+mn-ea"/>
        <a:cs typeface="+mn-cs"/>
      </a:defRPr>
    </a:lvl7pPr>
    <a:lvl8pPr marL="3420154" algn="l" defTabSz="977187" rtl="0" eaLnBrk="1" latinLnBrk="0" hangingPunct="1">
      <a:defRPr sz="1300" kern="1200">
        <a:solidFill>
          <a:schemeClr val="tx1"/>
        </a:solidFill>
        <a:latin typeface="+mn-lt"/>
        <a:ea typeface="+mn-ea"/>
        <a:cs typeface="+mn-cs"/>
      </a:defRPr>
    </a:lvl8pPr>
    <a:lvl9pPr marL="3908747" algn="l" defTabSz="97718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3" name="Rectangle 7"/>
          <p:cNvSpPr>
            <a:spLocks noGrp="1" noChangeArrowheads="1"/>
          </p:cNvSpPr>
          <p:nvPr>
            <p:ph type="sldNum" sz="quarter" idx="5"/>
          </p:nvPr>
        </p:nvSpPr>
        <p:spPr>
          <a:noFill/>
        </p:spPr>
        <p:txBody>
          <a:bodyPr/>
          <a:lstStyle/>
          <a:p>
            <a:pPr defTabSz="908050"/>
            <a:fld id="{B6549637-B249-4989-9196-F41C885BE5F2}" type="slidenum">
              <a:rPr lang="hu-HU" smtClean="0">
                <a:solidFill>
                  <a:srgbClr val="000000"/>
                </a:solidFill>
                <a:cs typeface="Arial" charset="0"/>
              </a:rPr>
              <a:pPr defTabSz="908050"/>
              <a:t>3</a:t>
            </a:fld>
            <a:endParaRPr lang="hu-HU" smtClean="0">
              <a:solidFill>
                <a:srgbClr val="000000"/>
              </a:solidFill>
              <a:cs typeface="Arial" charset="0"/>
            </a:endParaRPr>
          </a:p>
        </p:txBody>
      </p:sp>
      <p:sp>
        <p:nvSpPr>
          <p:cNvPr id="1882114" name="Rectangle 7"/>
          <p:cNvSpPr txBox="1">
            <a:spLocks noGrp="1" noChangeArrowheads="1"/>
          </p:cNvSpPr>
          <p:nvPr/>
        </p:nvSpPr>
        <p:spPr bwMode="auto">
          <a:xfrm>
            <a:off x="3848100" y="9602788"/>
            <a:ext cx="2947988" cy="269875"/>
          </a:xfrm>
          <a:prstGeom prst="rect">
            <a:avLst/>
          </a:prstGeom>
          <a:noFill/>
          <a:ln w="9525">
            <a:noFill/>
            <a:miter lim="800000"/>
            <a:headEnd/>
            <a:tailEnd/>
          </a:ln>
        </p:spPr>
        <p:txBody>
          <a:bodyPr lIns="91205" tIns="45602" rIns="91205" bIns="45602" anchor="b"/>
          <a:lstStyle/>
          <a:p>
            <a:pPr algn="r" defTabSz="908050"/>
            <a:fld id="{B0F42291-2FF3-4B66-B686-C7672AFD8E1E}" type="slidenum">
              <a:rPr lang="hu-HU" sz="1000" b="0">
                <a:solidFill>
                  <a:srgbClr val="000000"/>
                </a:solidFill>
              </a:rPr>
              <a:pPr algn="r" defTabSz="908050"/>
              <a:t>3</a:t>
            </a:fld>
            <a:endParaRPr lang="hu-HU" sz="1000" b="0">
              <a:solidFill>
                <a:srgbClr val="000000"/>
              </a:solidFill>
            </a:endParaRPr>
          </a:p>
        </p:txBody>
      </p:sp>
      <p:sp>
        <p:nvSpPr>
          <p:cNvPr id="1882115" name="Rectangle 2"/>
          <p:cNvSpPr txBox="1">
            <a:spLocks noGrp="1" noChangeArrowheads="1"/>
          </p:cNvSpPr>
          <p:nvPr/>
        </p:nvSpPr>
        <p:spPr bwMode="auto">
          <a:xfrm>
            <a:off x="0" y="0"/>
            <a:ext cx="2946400" cy="271463"/>
          </a:xfrm>
          <a:prstGeom prst="rect">
            <a:avLst/>
          </a:prstGeom>
          <a:noFill/>
          <a:ln w="9525">
            <a:noFill/>
            <a:miter lim="800000"/>
            <a:headEnd/>
            <a:tailEnd/>
          </a:ln>
        </p:spPr>
        <p:txBody>
          <a:bodyPr lIns="91205" tIns="45602" rIns="91205" bIns="45602"/>
          <a:lstStyle/>
          <a:p>
            <a:pPr defTabSz="906463"/>
            <a:endParaRPr lang="en-GB" sz="1000" b="0">
              <a:solidFill>
                <a:srgbClr val="000000"/>
              </a:solidFill>
            </a:endParaRPr>
          </a:p>
        </p:txBody>
      </p:sp>
      <p:sp>
        <p:nvSpPr>
          <p:cNvPr id="1882116" name="Rectangle 3"/>
          <p:cNvSpPr txBox="1">
            <a:spLocks noGrp="1" noChangeArrowheads="1"/>
          </p:cNvSpPr>
          <p:nvPr/>
        </p:nvSpPr>
        <p:spPr bwMode="auto">
          <a:xfrm>
            <a:off x="3848100" y="0"/>
            <a:ext cx="2947988" cy="271463"/>
          </a:xfrm>
          <a:prstGeom prst="rect">
            <a:avLst/>
          </a:prstGeom>
          <a:noFill/>
          <a:ln w="9525">
            <a:noFill/>
            <a:miter lim="800000"/>
            <a:headEnd/>
            <a:tailEnd/>
          </a:ln>
        </p:spPr>
        <p:txBody>
          <a:bodyPr lIns="91205" tIns="45602" rIns="91205" bIns="45602"/>
          <a:lstStyle/>
          <a:p>
            <a:pPr algn="r" defTabSz="906463"/>
            <a:endParaRPr lang="en-GB" sz="1000" b="0">
              <a:solidFill>
                <a:srgbClr val="000000"/>
              </a:solidFill>
            </a:endParaRPr>
          </a:p>
        </p:txBody>
      </p:sp>
      <p:sp>
        <p:nvSpPr>
          <p:cNvPr id="1882117" name="Rectangle 6"/>
          <p:cNvSpPr txBox="1">
            <a:spLocks noGrp="1" noChangeArrowheads="1"/>
          </p:cNvSpPr>
          <p:nvPr/>
        </p:nvSpPr>
        <p:spPr bwMode="auto">
          <a:xfrm>
            <a:off x="0" y="9602788"/>
            <a:ext cx="2946400" cy="269875"/>
          </a:xfrm>
          <a:prstGeom prst="rect">
            <a:avLst/>
          </a:prstGeom>
          <a:noFill/>
          <a:ln w="9525">
            <a:noFill/>
            <a:miter lim="800000"/>
            <a:headEnd/>
            <a:tailEnd/>
          </a:ln>
        </p:spPr>
        <p:txBody>
          <a:bodyPr lIns="91205" tIns="45602" rIns="91205" bIns="45602" anchor="b"/>
          <a:lstStyle/>
          <a:p>
            <a:pPr defTabSz="906463"/>
            <a:endParaRPr lang="en-GB" sz="1000" b="0">
              <a:solidFill>
                <a:srgbClr val="000000"/>
              </a:solidFill>
            </a:endParaRPr>
          </a:p>
        </p:txBody>
      </p:sp>
      <p:sp>
        <p:nvSpPr>
          <p:cNvPr id="1882118" name="Rectangle 7"/>
          <p:cNvSpPr txBox="1">
            <a:spLocks noGrp="1" noChangeArrowheads="1"/>
          </p:cNvSpPr>
          <p:nvPr/>
        </p:nvSpPr>
        <p:spPr bwMode="auto">
          <a:xfrm>
            <a:off x="3848100" y="9602788"/>
            <a:ext cx="2947988" cy="269875"/>
          </a:xfrm>
          <a:prstGeom prst="rect">
            <a:avLst/>
          </a:prstGeom>
          <a:noFill/>
          <a:ln w="9525">
            <a:noFill/>
            <a:miter lim="800000"/>
            <a:headEnd/>
            <a:tailEnd/>
          </a:ln>
        </p:spPr>
        <p:txBody>
          <a:bodyPr lIns="91205" tIns="45602" rIns="91205" bIns="45602" anchor="b"/>
          <a:lstStyle/>
          <a:p>
            <a:pPr algn="r" defTabSz="906463"/>
            <a:endParaRPr lang="en-GB" sz="1000" b="0">
              <a:solidFill>
                <a:srgbClr val="000000"/>
              </a:solidFill>
            </a:endParaRPr>
          </a:p>
        </p:txBody>
      </p:sp>
      <p:sp>
        <p:nvSpPr>
          <p:cNvPr id="1882119" name="Rectangle 4"/>
          <p:cNvSpPr>
            <a:spLocks noGrp="1" noRot="1" noChangeAspect="1" noChangeArrowheads="1" noTextEdit="1"/>
          </p:cNvSpPr>
          <p:nvPr>
            <p:ph type="sldImg"/>
          </p:nvPr>
        </p:nvSpPr>
        <p:spPr>
          <a:xfrm>
            <a:off x="290513" y="271463"/>
            <a:ext cx="6170612" cy="4273550"/>
          </a:xfrm>
          <a:ln/>
        </p:spPr>
      </p:sp>
      <p:sp>
        <p:nvSpPr>
          <p:cNvPr id="9" name="Jegyzetek helye 8"/>
          <p:cNvSpPr>
            <a:spLocks noGrp="1"/>
          </p:cNvSpPr>
          <p:nvPr>
            <p:ph type="body" idx="1"/>
          </p:nvPr>
        </p:nvSpPr>
        <p:spPr/>
        <p:txBody>
          <a:bodyPr>
            <a:normAutofit fontScale="47500" lnSpcReduction="20000"/>
          </a:bodyPr>
          <a:lstStyle/>
          <a:p>
            <a:pPr defTabSz="956829" eaLnBrk="1" hangingPunct="1">
              <a:defRPr/>
            </a:pPr>
            <a:r>
              <a:rPr lang="hu-HU" sz="1200" dirty="0" smtClean="0"/>
              <a:t>A mai találkozón a magyar gazdaságtörténet egy nagy fontosságú eseményére, a magyar bankrendszer kialakításának 25 éves évfordulójára emlékezünk. A visszatekintés jó alkalom arra, hogy nagyobb történeti távlatban is gondolkodjunk a bankok, a bankrendszer sokszor vitatott szerepére.</a:t>
            </a:r>
          </a:p>
          <a:p>
            <a:pPr defTabSz="956829" eaLnBrk="1" hangingPunct="1">
              <a:defRPr/>
            </a:pPr>
            <a:r>
              <a:rPr lang="hu-HU" sz="1200" dirty="0" smtClean="0"/>
              <a:t>A gazdaság növekedése akkor jelentheti a jólét növekedését, ha az egy főre jutó GDP is növekszik. Ásványkincsek hiányában ezt a növekedés a hatékonyság növekedése hozhatja, ez utóbbi alapja pedig az innováció. Az innovációhoz viszont ötlet és tőke kell. </a:t>
            </a:r>
          </a:p>
          <a:p>
            <a:pPr defTabSz="956829" eaLnBrk="1" hangingPunct="1">
              <a:defRPr/>
            </a:pPr>
            <a:r>
              <a:rPr lang="hu-HU" sz="1200" dirty="0" smtClean="0"/>
              <a:t>Évszázadokon át e két faktor nem találkozott egymással. A középkorban a lakosság néhány százaléka birtokolta a pénzkészletek döntő részét. A földesurak váraik mélyén üldögéltek aranyládáikon, és a nem reméltek többet mint, hogy nulla hozamot realizálnak kincseiken. Ennél még nehezebb volt a parasztság, a kézművesek sorsa, hiába voltak tapasztalataik a termelésben, ötleteik a fejlesztésre, aligha találtak hozzá valakit, aki a beruházást megfinanszírozta volna. 1000 és 1800-as évek eleje között nem is volt növekedés a világban, kutatók úgy becsülik, hogy a világ GDP-je 800 év alatt 50%-kal emelkedett. Ez mindössze évi fél tízezrelékes növekedés.</a:t>
            </a:r>
          </a:p>
          <a:p>
            <a:pPr defTabSz="956829" eaLnBrk="1" hangingPunct="1">
              <a:defRPr/>
            </a:pPr>
            <a:r>
              <a:rPr lang="hu-HU" sz="1200" dirty="0" smtClean="0"/>
              <a:t>Ebbe a stagnálásba hozott drámai változást a pénzügyi közvetítés, a hitel megjelenése az 1500-as években. A bencések, Hollandia, Olaszország az innováció központjai lettek. Ez a két ország a következő két évszázadban két és félszer gyorsabban nőtt, mint a spanyol, angol, francia, német királyságok. </a:t>
            </a:r>
          </a:p>
          <a:p>
            <a:pPr defTabSz="956829" eaLnBrk="1" hangingPunct="1">
              <a:defRPr/>
            </a:pPr>
            <a:r>
              <a:rPr lang="hu-HU" sz="1200" dirty="0" smtClean="0"/>
              <a:t>Aztán az 1700-as évek közepétől Európa-szerte megjelent a bankokkal a pénzügyi közvetítés. Kialakult a közbizalom a pénzintézetek iránt. Aki betétet helyezett el, nagy biztonsággal várta, hogy pénzét és kamatait is visszakapja. Ezzel lehetőség nyílt a megtakarítások generációk közötti átcsoportosítására, így már az emberek és a vállalatok életciklusához is igazodni tudott az elérhető finanszírozás. Az ötletekben, tettvágyban gazdagabb fiatalok hitelhez jutottak, az idősebbek számíthattak megtakarításaik hozamaira. Az innováció felpörgött, ahogy az ábrán is látható 1820 és 2008 között 11-szeresére nőtt az egy főre jutó GDP a világban.</a:t>
            </a:r>
          </a:p>
          <a:p>
            <a:pPr defTabSz="956829" eaLnBrk="1" hangingPunct="1">
              <a:defRPr/>
            </a:pPr>
            <a:r>
              <a:rPr lang="hu-HU" sz="1200" dirty="0" smtClean="0"/>
              <a:t>A gazdasági növekedésnek egy fontos aspektusa olvasható az ábra alsó részén. Nőtt az egyenlőség, hosszabb ideig éltek az emberek és kevesebben éltek rossz körülmények között. A közbizalmat bíró bankok pedig a kamatot hozó befektetés lehetőségét elvitték a kis jövedelmű polgárok köréhez is.</a:t>
            </a:r>
          </a:p>
          <a:p>
            <a:pPr defTabSz="956829" eaLnBrk="1" hangingPunct="1">
              <a:defRPr/>
            </a:pP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61" name="Diakép helye 1"/>
          <p:cNvSpPr>
            <a:spLocks noGrp="1" noRot="1" noChangeAspect="1"/>
          </p:cNvSpPr>
          <p:nvPr>
            <p:ph type="sldImg"/>
          </p:nvPr>
        </p:nvSpPr>
        <p:spPr>
          <a:xfrm>
            <a:off x="725488" y="739775"/>
            <a:ext cx="5346700" cy="3702050"/>
          </a:xfrm>
          <a:ln/>
        </p:spPr>
      </p:sp>
      <p:sp>
        <p:nvSpPr>
          <p:cNvPr id="1884162" name="Jegyzetek helye 2"/>
          <p:cNvSpPr>
            <a:spLocks noGrp="1"/>
          </p:cNvSpPr>
          <p:nvPr>
            <p:ph type="body" idx="1"/>
          </p:nvPr>
        </p:nvSpPr>
        <p:spPr>
          <a:xfrm>
            <a:off x="552450" y="5303838"/>
            <a:ext cx="5791200" cy="260350"/>
          </a:xfrm>
          <a:noFill/>
          <a:ln/>
        </p:spPr>
        <p:txBody>
          <a:bodyPr/>
          <a:lstStyle/>
          <a:p>
            <a:pPr eaLnBrk="1" hangingPunct="1"/>
            <a:endParaRPr lang="hu-HU" smtClean="0"/>
          </a:p>
        </p:txBody>
      </p:sp>
      <p:sp>
        <p:nvSpPr>
          <p:cNvPr id="1884163" name="Dátum helye 3"/>
          <p:cNvSpPr>
            <a:spLocks noGrp="1"/>
          </p:cNvSpPr>
          <p:nvPr>
            <p:ph type="dt" sz="quarter" idx="4294967295"/>
          </p:nvPr>
        </p:nvSpPr>
        <p:spPr bwMode="auto">
          <a:xfrm>
            <a:off x="3849688" y="0"/>
            <a:ext cx="2946400" cy="493713"/>
          </a:xfrm>
          <a:prstGeom prst="rect">
            <a:avLst/>
          </a:prstGeom>
          <a:noFill/>
          <a:ln>
            <a:miter lim="800000"/>
            <a:headEnd/>
            <a:tailEnd/>
          </a:ln>
        </p:spPr>
        <p:txBody>
          <a:bodyPr lIns="91135" tIns="45568" rIns="91135" bIns="45568"/>
          <a:lstStyle/>
          <a:p>
            <a:fld id="{C14A655E-0C8A-4567-B1D6-62BC56A6A63B}" type="datetime1">
              <a:rPr lang="hu-HU">
                <a:solidFill>
                  <a:srgbClr val="000000"/>
                </a:solidFill>
              </a:rPr>
              <a:pPr/>
              <a:t>2012.11.19.</a:t>
            </a:fld>
            <a:endParaRPr lang="hu-HU">
              <a:solidFill>
                <a:srgbClr val="000000"/>
              </a:solidFill>
            </a:endParaRPr>
          </a:p>
        </p:txBody>
      </p:sp>
      <p:sp>
        <p:nvSpPr>
          <p:cNvPr id="1884164" name="Dia számának helye 4"/>
          <p:cNvSpPr>
            <a:spLocks noGrp="1"/>
          </p:cNvSpPr>
          <p:nvPr>
            <p:ph type="sldNum" sz="quarter" idx="5"/>
          </p:nvPr>
        </p:nvSpPr>
        <p:spPr>
          <a:noFill/>
        </p:spPr>
        <p:txBody>
          <a:bodyPr/>
          <a:lstStyle/>
          <a:p>
            <a:pPr defTabSz="942975"/>
            <a:fld id="{F94C7C8A-8049-4623-9899-532D01316850}" type="slidenum">
              <a:rPr lang="hu-HU" smtClean="0">
                <a:solidFill>
                  <a:srgbClr val="000000"/>
                </a:solidFill>
                <a:cs typeface="Arial" charset="0"/>
              </a:rPr>
              <a:pPr defTabSz="942975"/>
              <a:t>4</a:t>
            </a:fld>
            <a:endParaRPr lang="hu-HU" smtClean="0">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6209" name="Diakép helye 1"/>
          <p:cNvSpPr>
            <a:spLocks noGrp="1" noRot="1" noChangeAspect="1"/>
          </p:cNvSpPr>
          <p:nvPr>
            <p:ph type="sldImg"/>
          </p:nvPr>
        </p:nvSpPr>
        <p:spPr>
          <a:xfrm>
            <a:off x="725488" y="739775"/>
            <a:ext cx="5346700" cy="3702050"/>
          </a:xfrm>
          <a:ln/>
        </p:spPr>
      </p:sp>
      <p:sp>
        <p:nvSpPr>
          <p:cNvPr id="3" name="Jegyzetek helye 2"/>
          <p:cNvSpPr>
            <a:spLocks noGrp="1"/>
          </p:cNvSpPr>
          <p:nvPr>
            <p:ph type="body" idx="1"/>
          </p:nvPr>
        </p:nvSpPr>
        <p:spPr/>
        <p:txBody>
          <a:bodyPr>
            <a:normAutofit fontScale="40000" lnSpcReduction="20000"/>
          </a:bodyPr>
          <a:lstStyle/>
          <a:p>
            <a:pPr defTabSz="956829" eaLnBrk="1" hangingPunct="1">
              <a:defRPr/>
            </a:pPr>
            <a:r>
              <a:rPr lang="hu-HU" dirty="0" smtClean="0"/>
              <a:t>Marx is azt mondta, a kapitalizmus válságról válságra fejlődik, egyfajta </a:t>
            </a:r>
            <a:r>
              <a:rPr lang="hu-HU" dirty="0" err="1" smtClean="0"/>
              <a:t>trial</a:t>
            </a:r>
            <a:r>
              <a:rPr lang="hu-HU" dirty="0" smtClean="0"/>
              <a:t> and </a:t>
            </a:r>
            <a:r>
              <a:rPr lang="hu-HU" dirty="0" err="1" smtClean="0"/>
              <a:t>error</a:t>
            </a:r>
            <a:r>
              <a:rPr lang="hu-HU" dirty="0" smtClean="0"/>
              <a:t> módszer mentén. És a közgazdaságtan mindig kész megnyerni az ELŐZŐ háborút. </a:t>
            </a:r>
          </a:p>
          <a:p>
            <a:pPr defTabSz="956829" eaLnBrk="1" hangingPunct="1">
              <a:defRPr/>
            </a:pPr>
            <a:r>
              <a:rPr lang="hu-HU" dirty="0" smtClean="0"/>
              <a:t>A politikusok pedig szeretnek költekezni, és jó nagy államadósságot felhalmozni, csakúgy mint a cégek és a magánszemélyek. A bankok pedig szeretnek hitelt adni. Különösen akkor, ha elhiszik, hogy az új, fejlett világban ez már természetes. Ennyi kell </a:t>
            </a:r>
          </a:p>
          <a:p>
            <a:pPr defTabSz="956829" eaLnBrk="1" hangingPunct="1">
              <a:defRPr/>
            </a:pPr>
            <a:r>
              <a:rPr lang="hu-HU" dirty="0" smtClean="0"/>
              <a:t>Sajnos az elmúlt kétszáz évben több olyan válság söpört végig a világon, amikor a független országok 30-50%-a  volt éppen államcsődben. Pedig az államcsőd nem az egyedüli megjelenési formája a válságoknak. </a:t>
            </a:r>
          </a:p>
          <a:p>
            <a:pPr defTabSz="956829" eaLnBrk="1" hangingPunct="1">
              <a:defRPr/>
            </a:pPr>
            <a:endParaRPr lang="hu-HU" dirty="0" smtClean="0"/>
          </a:p>
          <a:p>
            <a:pPr defTabSz="956829" eaLnBrk="1" hangingPunct="1">
              <a:defRPr/>
            </a:pPr>
            <a:r>
              <a:rPr lang="hu-HU" dirty="0" smtClean="0"/>
              <a:t>Mert az államok, ha tehetik elkerülik az explicit csődöt. Ilyenkor jöhet a pénzrontás, ami korábban a pénz aranytartalmán csökkentésén keresztül valósult meg. A papírpénz megjelenésével azonban ez sokkal könnyebb volt. Elég volt csak rábírni a jegybankot az állam direkt, vagy burkolt finanszírozására, és - láss csodát! - máris volt elegendő pénze a költségvetésnek. De mellékhatásként persze a pénz értéke csökkent, ami belföldi relációban inflációt, külső relációban biztos árfolyamgyengülést eredményezett! Egy váratlan inflációs sokk esetén az állammal szembeni követelések – kötvények, bérek, szociális juttatások, nyugdíjak, reálértéke ugyanúgy csökken, mint egy adósság-átstrukturálás alkalmával. Ezért is létezik a kifejezés: inflációs adó.</a:t>
            </a:r>
          </a:p>
          <a:p>
            <a:pPr marL="227839" indent="-227839" defTabSz="956829" eaLnBrk="1" hangingPunct="1">
              <a:defRPr/>
            </a:pPr>
            <a:endParaRPr lang="hu-HU" dirty="0" smtClean="0"/>
          </a:p>
          <a:p>
            <a:pPr marL="227839" indent="-227839" defTabSz="956829" eaLnBrk="1" hangingPunct="1">
              <a:defRPr/>
            </a:pPr>
            <a:r>
              <a:rPr lang="hu-HU" dirty="0" smtClean="0"/>
              <a:t>Egy másik típusú</a:t>
            </a:r>
            <a:endParaRPr lang="hu-HU" dirty="0"/>
          </a:p>
        </p:txBody>
      </p:sp>
      <p:sp>
        <p:nvSpPr>
          <p:cNvPr id="1886211" name="Élőfej helye 3"/>
          <p:cNvSpPr>
            <a:spLocks noGrp="1"/>
          </p:cNvSpPr>
          <p:nvPr>
            <p:ph type="hdr" sz="quarter" idx="4294967295"/>
          </p:nvPr>
        </p:nvSpPr>
        <p:spPr bwMode="auto">
          <a:xfrm>
            <a:off x="0" y="0"/>
            <a:ext cx="2946400" cy="493713"/>
          </a:xfrm>
          <a:prstGeom prst="rect">
            <a:avLst/>
          </a:prstGeom>
          <a:noFill/>
          <a:ln>
            <a:miter lim="800000"/>
            <a:headEnd/>
            <a:tailEnd/>
          </a:ln>
        </p:spPr>
        <p:txBody>
          <a:bodyPr lIns="91135" tIns="45568" rIns="91135" bIns="45568"/>
          <a:lstStyle/>
          <a:p>
            <a:r>
              <a:rPr lang="hu-HU">
                <a:solidFill>
                  <a:srgbClr val="000000"/>
                </a:solidFill>
              </a:rPr>
              <a:t>OTP Bank Investor Relations</a:t>
            </a:r>
          </a:p>
        </p:txBody>
      </p:sp>
      <p:sp>
        <p:nvSpPr>
          <p:cNvPr id="1886212" name="Dátum helye 4"/>
          <p:cNvSpPr>
            <a:spLocks noGrp="1"/>
          </p:cNvSpPr>
          <p:nvPr>
            <p:ph type="dt" sz="quarter" idx="4294967295"/>
          </p:nvPr>
        </p:nvSpPr>
        <p:spPr bwMode="auto">
          <a:xfrm>
            <a:off x="3849688" y="0"/>
            <a:ext cx="2946400" cy="493713"/>
          </a:xfrm>
          <a:prstGeom prst="rect">
            <a:avLst/>
          </a:prstGeom>
          <a:noFill/>
          <a:ln>
            <a:miter lim="800000"/>
            <a:headEnd/>
            <a:tailEnd/>
          </a:ln>
        </p:spPr>
        <p:txBody>
          <a:bodyPr lIns="91135" tIns="45568" rIns="91135" bIns="45568"/>
          <a:lstStyle/>
          <a:p>
            <a:fld id="{08950A62-309E-4A37-AD48-093D1ACE2D63}" type="datetime1">
              <a:rPr lang="hu-HU">
                <a:solidFill>
                  <a:srgbClr val="000000"/>
                </a:solidFill>
              </a:rPr>
              <a:pPr/>
              <a:t>2012.11.19.</a:t>
            </a:fld>
            <a:endParaRPr lang="hu-HU">
              <a:solidFill>
                <a:srgbClr val="000000"/>
              </a:solidFill>
            </a:endParaRPr>
          </a:p>
        </p:txBody>
      </p:sp>
      <p:sp>
        <p:nvSpPr>
          <p:cNvPr id="1886213" name="Élőláb helye 5"/>
          <p:cNvSpPr>
            <a:spLocks noGrp="1"/>
          </p:cNvSpPr>
          <p:nvPr>
            <p:ph type="ftr" sz="quarter" idx="4"/>
          </p:nvPr>
        </p:nvSpPr>
        <p:spPr>
          <a:noFill/>
        </p:spPr>
        <p:txBody>
          <a:bodyPr/>
          <a:lstStyle/>
          <a:p>
            <a:pPr defTabSz="909638"/>
            <a:r>
              <a:rPr lang="hu-HU" smtClean="0">
                <a:solidFill>
                  <a:srgbClr val="000000"/>
                </a:solidFill>
                <a:cs typeface="Arial" charset="0"/>
              </a:rPr>
              <a:t>OTP Bank Közgyűlés - 2007. április 27.</a:t>
            </a:r>
          </a:p>
        </p:txBody>
      </p:sp>
      <p:sp>
        <p:nvSpPr>
          <p:cNvPr id="1886214" name="Dia számának helye 6"/>
          <p:cNvSpPr>
            <a:spLocks noGrp="1"/>
          </p:cNvSpPr>
          <p:nvPr>
            <p:ph type="sldNum" sz="quarter" idx="5"/>
          </p:nvPr>
        </p:nvSpPr>
        <p:spPr>
          <a:noFill/>
        </p:spPr>
        <p:txBody>
          <a:bodyPr/>
          <a:lstStyle/>
          <a:p>
            <a:pPr defTabSz="942975"/>
            <a:fld id="{7B02F25A-50D8-49D7-8CC9-FB4998CA79A6}" type="slidenum">
              <a:rPr lang="hu-HU" smtClean="0">
                <a:solidFill>
                  <a:srgbClr val="000000"/>
                </a:solidFill>
                <a:cs typeface="Arial" charset="0"/>
              </a:rPr>
              <a:pPr defTabSz="942975"/>
              <a:t>5</a:t>
            </a:fld>
            <a:endParaRPr lang="hu-HU" smtClean="0">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8257" name="Diakép helye 1"/>
          <p:cNvSpPr>
            <a:spLocks noGrp="1" noRot="1" noChangeAspect="1"/>
          </p:cNvSpPr>
          <p:nvPr>
            <p:ph type="sldImg"/>
          </p:nvPr>
        </p:nvSpPr>
        <p:spPr>
          <a:xfrm>
            <a:off x="725488" y="739775"/>
            <a:ext cx="5346700" cy="3702050"/>
          </a:xfrm>
          <a:ln/>
        </p:spPr>
      </p:sp>
      <p:sp>
        <p:nvSpPr>
          <p:cNvPr id="1888258" name="Jegyzetek helye 2"/>
          <p:cNvSpPr>
            <a:spLocks noGrp="1"/>
          </p:cNvSpPr>
          <p:nvPr>
            <p:ph type="body" idx="1"/>
          </p:nvPr>
        </p:nvSpPr>
        <p:spPr>
          <a:noFill/>
          <a:ln/>
        </p:spPr>
        <p:txBody>
          <a:bodyPr/>
          <a:lstStyle/>
          <a:p>
            <a:pPr eaLnBrk="1" hangingPunct="1"/>
            <a:endParaRPr lang="hu-HU" smtClean="0"/>
          </a:p>
        </p:txBody>
      </p:sp>
      <p:sp>
        <p:nvSpPr>
          <p:cNvPr id="1888259" name="Élőfej helye 3"/>
          <p:cNvSpPr>
            <a:spLocks noGrp="1"/>
          </p:cNvSpPr>
          <p:nvPr>
            <p:ph type="hdr" sz="quarter" idx="4294967295"/>
          </p:nvPr>
        </p:nvSpPr>
        <p:spPr bwMode="auto">
          <a:xfrm>
            <a:off x="0" y="0"/>
            <a:ext cx="2946400" cy="493713"/>
          </a:xfrm>
          <a:prstGeom prst="rect">
            <a:avLst/>
          </a:prstGeom>
          <a:noFill/>
          <a:ln>
            <a:miter lim="800000"/>
            <a:headEnd/>
            <a:tailEnd/>
          </a:ln>
        </p:spPr>
        <p:txBody>
          <a:bodyPr lIns="91135" tIns="45568" rIns="91135" bIns="45568"/>
          <a:lstStyle/>
          <a:p>
            <a:r>
              <a:rPr lang="hu-HU">
                <a:solidFill>
                  <a:srgbClr val="000000"/>
                </a:solidFill>
              </a:rPr>
              <a:t>OTP Bank Investor Relations</a:t>
            </a:r>
          </a:p>
        </p:txBody>
      </p:sp>
      <p:sp>
        <p:nvSpPr>
          <p:cNvPr id="1888260" name="Dátum helye 4"/>
          <p:cNvSpPr>
            <a:spLocks noGrp="1"/>
          </p:cNvSpPr>
          <p:nvPr>
            <p:ph type="dt" sz="quarter" idx="4294967295"/>
          </p:nvPr>
        </p:nvSpPr>
        <p:spPr bwMode="auto">
          <a:xfrm>
            <a:off x="3849688" y="0"/>
            <a:ext cx="2946400" cy="493713"/>
          </a:xfrm>
          <a:prstGeom prst="rect">
            <a:avLst/>
          </a:prstGeom>
          <a:noFill/>
          <a:ln>
            <a:miter lim="800000"/>
            <a:headEnd/>
            <a:tailEnd/>
          </a:ln>
        </p:spPr>
        <p:txBody>
          <a:bodyPr lIns="91135" tIns="45568" rIns="91135" bIns="45568"/>
          <a:lstStyle/>
          <a:p>
            <a:fld id="{F2E96DB1-C6F6-40D0-A8FE-1A9FB696BE36}" type="datetime1">
              <a:rPr lang="hu-HU">
                <a:solidFill>
                  <a:srgbClr val="000000"/>
                </a:solidFill>
              </a:rPr>
              <a:pPr/>
              <a:t>2012.11.19.</a:t>
            </a:fld>
            <a:endParaRPr lang="hu-HU">
              <a:solidFill>
                <a:srgbClr val="000000"/>
              </a:solidFill>
            </a:endParaRPr>
          </a:p>
        </p:txBody>
      </p:sp>
      <p:sp>
        <p:nvSpPr>
          <p:cNvPr id="1888261" name="Élőláb helye 5"/>
          <p:cNvSpPr>
            <a:spLocks noGrp="1"/>
          </p:cNvSpPr>
          <p:nvPr>
            <p:ph type="ftr" sz="quarter" idx="4"/>
          </p:nvPr>
        </p:nvSpPr>
        <p:spPr>
          <a:noFill/>
        </p:spPr>
        <p:txBody>
          <a:bodyPr/>
          <a:lstStyle/>
          <a:p>
            <a:pPr defTabSz="909638"/>
            <a:r>
              <a:rPr lang="hu-HU" smtClean="0">
                <a:solidFill>
                  <a:srgbClr val="000000"/>
                </a:solidFill>
                <a:cs typeface="Arial" charset="0"/>
              </a:rPr>
              <a:t>OTP Bank Közgyűlés - 2007. április 27.</a:t>
            </a:r>
          </a:p>
        </p:txBody>
      </p:sp>
      <p:sp>
        <p:nvSpPr>
          <p:cNvPr id="1888262" name="Dia számának helye 6"/>
          <p:cNvSpPr>
            <a:spLocks noGrp="1"/>
          </p:cNvSpPr>
          <p:nvPr>
            <p:ph type="sldNum" sz="quarter" idx="5"/>
          </p:nvPr>
        </p:nvSpPr>
        <p:spPr>
          <a:noFill/>
        </p:spPr>
        <p:txBody>
          <a:bodyPr/>
          <a:lstStyle/>
          <a:p>
            <a:pPr defTabSz="942975"/>
            <a:fld id="{BFE6469D-9542-4AF2-825F-900BD1C91802}" type="slidenum">
              <a:rPr lang="hu-HU" smtClean="0">
                <a:solidFill>
                  <a:srgbClr val="000000"/>
                </a:solidFill>
                <a:cs typeface="Arial" charset="0"/>
              </a:rPr>
              <a:pPr defTabSz="942975"/>
              <a:t>6</a:t>
            </a:fld>
            <a:endParaRPr lang="hu-HU" smtClean="0">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305" name="Diakép helye 1"/>
          <p:cNvSpPr>
            <a:spLocks noGrp="1" noRot="1" noChangeAspect="1"/>
          </p:cNvSpPr>
          <p:nvPr>
            <p:ph type="sldImg"/>
          </p:nvPr>
        </p:nvSpPr>
        <p:spPr>
          <a:xfrm>
            <a:off x="725488" y="739775"/>
            <a:ext cx="5346700" cy="3702050"/>
          </a:xfrm>
          <a:ln/>
        </p:spPr>
      </p:sp>
      <p:sp>
        <p:nvSpPr>
          <p:cNvPr id="3" name="Jegyzetek helye 2"/>
          <p:cNvSpPr>
            <a:spLocks noGrp="1"/>
          </p:cNvSpPr>
          <p:nvPr>
            <p:ph type="body" idx="1"/>
          </p:nvPr>
        </p:nvSpPr>
        <p:spPr/>
        <p:txBody>
          <a:bodyPr>
            <a:normAutofit fontScale="92500" lnSpcReduction="20000"/>
          </a:bodyPr>
          <a:lstStyle/>
          <a:p>
            <a:pPr algn="just" defTabSz="911354">
              <a:spcBef>
                <a:spcPct val="15000"/>
              </a:spcBef>
              <a:buClrTx/>
              <a:defRPr/>
            </a:pPr>
            <a:r>
              <a:rPr lang="hu-HU" sz="1200" dirty="0" smtClean="0"/>
              <a:t>A termelői piacon eladó egyben az áru megtermelője is, aki közvetlen kapcsolatban van a vásárlóval.</a:t>
            </a:r>
          </a:p>
          <a:p>
            <a:pPr algn="just" defTabSz="911354">
              <a:spcBef>
                <a:spcPct val="15000"/>
              </a:spcBef>
              <a:buClrTx/>
              <a:defRPr/>
            </a:pPr>
            <a:r>
              <a:rPr lang="hu-HU" sz="1200" dirty="0" smtClean="0"/>
              <a:t>A kiskereskedő, pl. egy hipermarket megveszi a termelőktől az árut, és pénzért eladja a vásárlóknak.</a:t>
            </a:r>
          </a:p>
          <a:p>
            <a:pPr algn="just" defTabSz="911354">
              <a:spcBef>
                <a:spcPct val="15000"/>
              </a:spcBef>
              <a:buClrTx/>
              <a:defRPr/>
            </a:pPr>
            <a:r>
              <a:rPr lang="hu-HU" sz="1200" dirty="0" smtClean="0"/>
              <a:t>Ehhez hasonló a bank is: a betétes ügyfelek beteszik a pénzt a bankba, ezért cserébe kamatot kapnak a banktól. A bank kölcsönad pénzt olyan ügyfeleknek, akiknek hitelre van szükségük, akik ezért kamatot fizetnek a banknak. Fontos érteni, hogy a banknál a pénz az áru, tehát a pénz nem korlátlanul áll rendelkezésre a banknál, ill. a bank abból keres pénzt (a kamatot), hogy egy bizonyos fajta árut közvetít, ami a bank esetében a pénz.</a:t>
            </a:r>
          </a:p>
          <a:p>
            <a:pPr defTabSz="956829" eaLnBrk="1" hangingPunct="1">
              <a:defRPr/>
            </a:pPr>
            <a:endParaRPr lang="hu-HU" dirty="0"/>
          </a:p>
        </p:txBody>
      </p:sp>
      <p:sp>
        <p:nvSpPr>
          <p:cNvPr id="1890307" name="Dátum helye 4"/>
          <p:cNvSpPr>
            <a:spLocks noGrp="1"/>
          </p:cNvSpPr>
          <p:nvPr>
            <p:ph type="dt" sz="quarter" idx="4294967295"/>
          </p:nvPr>
        </p:nvSpPr>
        <p:spPr bwMode="auto">
          <a:xfrm>
            <a:off x="3849688" y="0"/>
            <a:ext cx="2946400" cy="493713"/>
          </a:xfrm>
          <a:prstGeom prst="rect">
            <a:avLst/>
          </a:prstGeom>
          <a:noFill/>
          <a:ln>
            <a:miter lim="800000"/>
            <a:headEnd/>
            <a:tailEnd/>
          </a:ln>
        </p:spPr>
        <p:txBody>
          <a:bodyPr lIns="91135" tIns="45568" rIns="91135" bIns="45568"/>
          <a:lstStyle/>
          <a:p>
            <a:fld id="{A2440183-E5EC-4A0B-B77C-D8678EF2BBCC}" type="datetime1">
              <a:rPr lang="hu-HU">
                <a:solidFill>
                  <a:srgbClr val="000000"/>
                </a:solidFill>
              </a:rPr>
              <a:pPr/>
              <a:t>2012.11.19.</a:t>
            </a:fld>
            <a:endParaRPr lang="hu-HU">
              <a:solidFill>
                <a:srgbClr val="000000"/>
              </a:solidFill>
            </a:endParaRPr>
          </a:p>
        </p:txBody>
      </p:sp>
      <p:sp>
        <p:nvSpPr>
          <p:cNvPr id="1890308" name="Dia számának helye 6"/>
          <p:cNvSpPr>
            <a:spLocks noGrp="1"/>
          </p:cNvSpPr>
          <p:nvPr>
            <p:ph type="sldNum" sz="quarter" idx="5"/>
          </p:nvPr>
        </p:nvSpPr>
        <p:spPr>
          <a:noFill/>
        </p:spPr>
        <p:txBody>
          <a:bodyPr/>
          <a:lstStyle/>
          <a:p>
            <a:pPr defTabSz="942975"/>
            <a:fld id="{BF304751-3806-4EFF-AF27-C382601A6A0A}" type="slidenum">
              <a:rPr lang="hu-HU" smtClean="0">
                <a:solidFill>
                  <a:srgbClr val="000000"/>
                </a:solidFill>
                <a:cs typeface="Arial" charset="0"/>
              </a:rPr>
              <a:pPr defTabSz="942975"/>
              <a:t>7</a:t>
            </a:fld>
            <a:endParaRPr lang="hu-HU" smtClean="0">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2353" name="Diakép helye 1"/>
          <p:cNvSpPr>
            <a:spLocks noGrp="1" noRot="1" noChangeAspect="1"/>
          </p:cNvSpPr>
          <p:nvPr>
            <p:ph type="sldImg"/>
          </p:nvPr>
        </p:nvSpPr>
        <p:spPr>
          <a:xfrm>
            <a:off x="725488" y="739775"/>
            <a:ext cx="5346700" cy="3702050"/>
          </a:xfrm>
          <a:ln/>
        </p:spPr>
      </p:sp>
      <p:sp>
        <p:nvSpPr>
          <p:cNvPr id="3" name="Jegyzetek helye 2"/>
          <p:cNvSpPr>
            <a:spLocks noGrp="1"/>
          </p:cNvSpPr>
          <p:nvPr>
            <p:ph type="body" idx="1"/>
          </p:nvPr>
        </p:nvSpPr>
        <p:spPr/>
        <p:txBody>
          <a:bodyPr>
            <a:normAutofit fontScale="92500" lnSpcReduction="20000"/>
          </a:bodyPr>
          <a:lstStyle/>
          <a:p>
            <a:pPr algn="just" defTabSz="911354">
              <a:spcBef>
                <a:spcPct val="15000"/>
              </a:spcBef>
              <a:buClrTx/>
              <a:defRPr/>
            </a:pPr>
            <a:r>
              <a:rPr lang="hu-HU" sz="1200" dirty="0" smtClean="0"/>
              <a:t>A termelői piacon eladó egyben az áru megtermelője is, aki közvetlen kapcsolatban van a vásárlóval.</a:t>
            </a:r>
          </a:p>
          <a:p>
            <a:pPr algn="just" defTabSz="911354">
              <a:spcBef>
                <a:spcPct val="15000"/>
              </a:spcBef>
              <a:buClrTx/>
              <a:defRPr/>
            </a:pPr>
            <a:r>
              <a:rPr lang="hu-HU" sz="1200" dirty="0" smtClean="0"/>
              <a:t>A kiskereskedő, pl. egy hipermarket megveszi a termelőktől az árut, és pénzért eladja a vásárlóknak.</a:t>
            </a:r>
          </a:p>
          <a:p>
            <a:pPr algn="just" defTabSz="911354">
              <a:spcBef>
                <a:spcPct val="15000"/>
              </a:spcBef>
              <a:buClrTx/>
              <a:defRPr/>
            </a:pPr>
            <a:r>
              <a:rPr lang="hu-HU" sz="1200" dirty="0" smtClean="0"/>
              <a:t>Ehhez hasonló a bank is: a betétes ügyfelek beteszik a pénzt a bankba, ezért cserébe kamatot kapnak a banktól. A bank kölcsönad pénzt olyan ügyfeleknek, akiknek hitelre van szükségük, akik ezért kamatot fizetnek a banknak. Fontos érteni, hogy a banknál a pénz az áru, tehát a pénz nem korlátlanul áll rendelkezésre a banknál, ill. a bank abból keres pénzt (a kamatot), hogy egy bizonyos fajta árut közvetít, ami a bank esetében a pénz.</a:t>
            </a:r>
          </a:p>
          <a:p>
            <a:pPr defTabSz="956829" eaLnBrk="1" hangingPunct="1">
              <a:defRPr/>
            </a:pPr>
            <a:endParaRPr lang="hu-HU" dirty="0"/>
          </a:p>
        </p:txBody>
      </p:sp>
      <p:sp>
        <p:nvSpPr>
          <p:cNvPr id="1892355" name="Dátum helye 4"/>
          <p:cNvSpPr>
            <a:spLocks noGrp="1"/>
          </p:cNvSpPr>
          <p:nvPr>
            <p:ph type="dt" sz="quarter" idx="4294967295"/>
          </p:nvPr>
        </p:nvSpPr>
        <p:spPr bwMode="auto">
          <a:xfrm>
            <a:off x="3849688" y="0"/>
            <a:ext cx="2946400" cy="493713"/>
          </a:xfrm>
          <a:prstGeom prst="rect">
            <a:avLst/>
          </a:prstGeom>
          <a:noFill/>
          <a:ln>
            <a:miter lim="800000"/>
            <a:headEnd/>
            <a:tailEnd/>
          </a:ln>
        </p:spPr>
        <p:txBody>
          <a:bodyPr lIns="91135" tIns="45568" rIns="91135" bIns="45568"/>
          <a:lstStyle/>
          <a:p>
            <a:fld id="{E21251B6-7C3E-459A-A256-45C73D137393}" type="datetime1">
              <a:rPr lang="hu-HU">
                <a:solidFill>
                  <a:srgbClr val="000000"/>
                </a:solidFill>
              </a:rPr>
              <a:pPr/>
              <a:t>2012.11.19.</a:t>
            </a:fld>
            <a:endParaRPr lang="hu-HU">
              <a:solidFill>
                <a:srgbClr val="000000"/>
              </a:solidFill>
            </a:endParaRPr>
          </a:p>
        </p:txBody>
      </p:sp>
      <p:sp>
        <p:nvSpPr>
          <p:cNvPr id="1892356" name="Dia számának helye 6"/>
          <p:cNvSpPr>
            <a:spLocks noGrp="1"/>
          </p:cNvSpPr>
          <p:nvPr>
            <p:ph type="sldNum" sz="quarter" idx="5"/>
          </p:nvPr>
        </p:nvSpPr>
        <p:spPr>
          <a:noFill/>
        </p:spPr>
        <p:txBody>
          <a:bodyPr/>
          <a:lstStyle/>
          <a:p>
            <a:pPr defTabSz="942975"/>
            <a:fld id="{A0A24D10-1E42-4EE7-B9E5-49CCEBDE41E8}" type="slidenum">
              <a:rPr lang="hu-HU" smtClean="0">
                <a:solidFill>
                  <a:srgbClr val="000000"/>
                </a:solidFill>
                <a:cs typeface="Arial" charset="0"/>
              </a:rPr>
              <a:pPr defTabSz="942975"/>
              <a:t>8</a:t>
            </a:fld>
            <a:endParaRPr lang="hu-HU" smtClean="0">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8497" name="Rectangle 7"/>
          <p:cNvSpPr>
            <a:spLocks noGrp="1" noChangeArrowheads="1"/>
          </p:cNvSpPr>
          <p:nvPr>
            <p:ph type="sldNum" sz="quarter" idx="5"/>
          </p:nvPr>
        </p:nvSpPr>
        <p:spPr>
          <a:noFill/>
        </p:spPr>
        <p:txBody>
          <a:bodyPr/>
          <a:lstStyle/>
          <a:p>
            <a:pPr defTabSz="942975"/>
            <a:fld id="{13658D79-FD95-49C0-8C1F-119DD3D391DA}" type="slidenum">
              <a:rPr lang="en-US" smtClean="0">
                <a:solidFill>
                  <a:srgbClr val="000000"/>
                </a:solidFill>
                <a:cs typeface="Arial" charset="0"/>
              </a:rPr>
              <a:pPr defTabSz="942975"/>
              <a:t>13</a:t>
            </a:fld>
            <a:endParaRPr lang="en-US" smtClean="0">
              <a:solidFill>
                <a:srgbClr val="000000"/>
              </a:solidFill>
              <a:cs typeface="Arial" charset="0"/>
            </a:endParaRPr>
          </a:p>
        </p:txBody>
      </p:sp>
      <p:sp>
        <p:nvSpPr>
          <p:cNvPr id="1898498" name="Rectangle 8"/>
          <p:cNvSpPr>
            <a:spLocks noGrp="1" noRot="1" noChangeAspect="1" noChangeArrowheads="1" noTextEdit="1"/>
          </p:cNvSpPr>
          <p:nvPr>
            <p:ph type="sldImg"/>
          </p:nvPr>
        </p:nvSpPr>
        <p:spPr>
          <a:xfrm>
            <a:off x="727075" y="741363"/>
            <a:ext cx="5345113" cy="3700462"/>
          </a:xfrm>
          <a:ln/>
        </p:spPr>
      </p:sp>
      <p:sp>
        <p:nvSpPr>
          <p:cNvPr id="1898499" name="Rectangle 9"/>
          <p:cNvSpPr>
            <a:spLocks noGrp="1" noChangeArrowheads="1"/>
          </p:cNvSpPr>
          <p:nvPr>
            <p:ph type="body" idx="1"/>
          </p:nvPr>
        </p:nvSpPr>
        <p:spPr>
          <a:xfrm>
            <a:off x="869950" y="4776788"/>
            <a:ext cx="5043488" cy="2617787"/>
          </a:xfrm>
          <a:noFill/>
          <a:ln/>
        </p:spPr>
        <p:txBody>
          <a:bodyPr/>
          <a:lstStyle/>
          <a:p>
            <a:pPr eaLnBrk="1" hangingPunct="1"/>
            <a:r>
              <a:rPr lang="en-US" smtClean="0"/>
              <a:t>Under “self first,” customers try to resolve things first on the Internet before going into a branch. </a:t>
            </a:r>
          </a:p>
          <a:p>
            <a:pPr eaLnBrk="1" hangingPunct="1"/>
            <a:endParaRPr lang="en-US" smtClean="0"/>
          </a:p>
          <a:p>
            <a:pPr eaLnBrk="1" hangingPunct="1"/>
            <a:r>
              <a:rPr lang="en-US" smtClean="0"/>
              <a:t>“Online banking usage” reflects the percentage of individuals who say that they have used online banking services in the previous three months. Likewise, “Internet usage” reflects the percentage of respondents who say they have used the Internet in the preceding three months.</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298" y="2129965"/>
            <a:ext cx="8421415" cy="1470728"/>
          </a:xfrm>
          <a:prstGeom prst="rect">
            <a:avLst/>
          </a:prstGeom>
        </p:spPr>
        <p:txBody>
          <a:bodyPr lIns="97719" tIns="48859" rIns="97719" bIns="48859"/>
          <a:lstStyle/>
          <a:p>
            <a:r>
              <a:rPr lang="en-US" smtClean="0"/>
              <a:t>Click to edit Master title style</a:t>
            </a:r>
            <a:endParaRPr lang="en-US"/>
          </a:p>
        </p:txBody>
      </p:sp>
      <p:sp>
        <p:nvSpPr>
          <p:cNvPr id="3" name="Subtitle 2"/>
          <p:cNvSpPr>
            <a:spLocks noGrp="1"/>
          </p:cNvSpPr>
          <p:nvPr>
            <p:ph type="subTitle" idx="1"/>
          </p:nvPr>
        </p:nvSpPr>
        <p:spPr>
          <a:xfrm>
            <a:off x="1486339" y="3885769"/>
            <a:ext cx="6933322" cy="1752564"/>
          </a:xfrm>
          <a:prstGeom prst="rect">
            <a:avLst/>
          </a:prstGeom>
        </p:spPr>
        <p:txBody>
          <a:bodyPr lIns="97719" tIns="48859" rIns="97719" bIns="48859"/>
          <a:lstStyle>
            <a:lvl1pPr marL="0" indent="0" algn="ctr">
              <a:buNone/>
              <a:defRPr/>
            </a:lvl1pPr>
            <a:lvl2pPr marL="488594" indent="0" algn="ctr">
              <a:buNone/>
              <a:defRPr/>
            </a:lvl2pPr>
            <a:lvl3pPr marL="977187" indent="0" algn="ctr">
              <a:buNone/>
              <a:defRPr/>
            </a:lvl3pPr>
            <a:lvl4pPr marL="1465782" indent="0" algn="ctr">
              <a:buNone/>
              <a:defRPr/>
            </a:lvl4pPr>
            <a:lvl5pPr marL="1954374" indent="0" algn="ctr">
              <a:buNone/>
              <a:defRPr/>
            </a:lvl5pPr>
            <a:lvl6pPr marL="2442968" indent="0" algn="ctr">
              <a:buNone/>
              <a:defRPr/>
            </a:lvl6pPr>
            <a:lvl7pPr marL="2931560" indent="0" algn="ctr">
              <a:buNone/>
              <a:defRPr/>
            </a:lvl7pPr>
            <a:lvl8pPr marL="3420154" indent="0" algn="ctr">
              <a:buNone/>
              <a:defRPr/>
            </a:lvl8pPr>
            <a:lvl9pPr marL="3908747"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4867" y="275356"/>
            <a:ext cx="8916277" cy="1141921"/>
          </a:xfrm>
          <a:prstGeom prst="rect">
            <a:avLst/>
          </a:prstGeom>
        </p:spPr>
        <p:txBody>
          <a:bodyPr lIns="97719" tIns="48859" rIns="97719" bIns="48859"/>
          <a:lstStyle/>
          <a:p>
            <a:r>
              <a:rPr lang="en-US" smtClean="0"/>
              <a:t>Click to edit Master title style</a:t>
            </a:r>
            <a:endParaRPr lang="en-US"/>
          </a:p>
        </p:txBody>
      </p:sp>
      <p:sp>
        <p:nvSpPr>
          <p:cNvPr id="3" name="Vertical Text Placeholder 2"/>
          <p:cNvSpPr>
            <a:spLocks noGrp="1"/>
          </p:cNvSpPr>
          <p:nvPr>
            <p:ph type="body" orient="vert" idx="1"/>
          </p:nvPr>
        </p:nvSpPr>
        <p:spPr>
          <a:xfrm>
            <a:off x="494867" y="1600314"/>
            <a:ext cx="8916277" cy="4525567"/>
          </a:xfrm>
          <a:prstGeom prst="rect">
            <a:avLst/>
          </a:prstGeom>
        </p:spPr>
        <p:txBody>
          <a:bodyPr vert="eaVert" lIns="97719" tIns="48859" rIns="97719" bIns="4885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2514" y="275356"/>
            <a:ext cx="2228631" cy="5850519"/>
          </a:xfrm>
          <a:prstGeom prst="rect">
            <a:avLst/>
          </a:prstGeom>
        </p:spPr>
        <p:txBody>
          <a:bodyPr vert="eaVert" lIns="97719" tIns="48859" rIns="97719" bIns="48859"/>
          <a:lstStyle/>
          <a:p>
            <a:r>
              <a:rPr lang="en-US" smtClean="0"/>
              <a:t>Click to edit Master title style</a:t>
            </a:r>
            <a:endParaRPr lang="en-US"/>
          </a:p>
        </p:txBody>
      </p:sp>
      <p:sp>
        <p:nvSpPr>
          <p:cNvPr id="3" name="Vertical Text Placeholder 2"/>
          <p:cNvSpPr>
            <a:spLocks noGrp="1"/>
          </p:cNvSpPr>
          <p:nvPr>
            <p:ph type="body" orient="vert" idx="1"/>
          </p:nvPr>
        </p:nvSpPr>
        <p:spPr>
          <a:xfrm>
            <a:off x="494866" y="275356"/>
            <a:ext cx="6519184" cy="5850519"/>
          </a:xfrm>
          <a:prstGeom prst="rect">
            <a:avLst/>
          </a:prstGeom>
        </p:spPr>
        <p:txBody>
          <a:bodyPr vert="eaVert" lIns="97719" tIns="48859" rIns="97719" bIns="4885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850" y="225425"/>
            <a:ext cx="9482138" cy="323850"/>
          </a:xfrm>
        </p:spPr>
        <p:txBody>
          <a:bodyPr/>
          <a:lstStyle/>
          <a:p>
            <a:r>
              <a:rPr lang="en-US"/>
              <a:t>Click to edit Master title style</a:t>
            </a:r>
            <a:endParaRPr lang="hu-HU"/>
          </a:p>
        </p:txBody>
      </p:sp>
      <p:sp>
        <p:nvSpPr>
          <p:cNvPr id="3" name="Rectangle 5"/>
          <p:cNvSpPr>
            <a:spLocks noGrp="1" noChangeArrowheads="1"/>
          </p:cNvSpPr>
          <p:nvPr>
            <p:ph type="ftr" sz="quarter" idx="10"/>
          </p:nvPr>
        </p:nvSpPr>
        <p:spPr/>
        <p:txBody>
          <a:bodyPr/>
          <a:lstStyle>
            <a:lvl1pPr>
              <a:defRPr b="1"/>
            </a:lvl1pPr>
          </a:lstStyle>
          <a:p>
            <a:pPr>
              <a:defRPr/>
            </a:pPr>
            <a:r>
              <a:rPr lang="en-US"/>
              <a:t>1/18 pld.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b="1"/>
            </a:lvl1pPr>
          </a:lstStyle>
          <a:p>
            <a:pPr>
              <a:defRPr/>
            </a:pPr>
            <a:r>
              <a:rPr lang="en-US"/>
              <a:t>1/18 pld.</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742950" y="2130432"/>
            <a:ext cx="8420100" cy="1470025"/>
          </a:xfrm>
        </p:spPr>
        <p:txBody>
          <a:bodyPr/>
          <a:lstStyle/>
          <a:p>
            <a:r>
              <a:rPr lang="hu-HU" smtClean="0"/>
              <a:t>Mintacím szerkesztése</a:t>
            </a:r>
            <a:endParaRPr lang="hu-HU"/>
          </a:p>
        </p:txBody>
      </p:sp>
      <p:sp>
        <p:nvSpPr>
          <p:cNvPr id="3" name="Alcím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079" indent="0" algn="ctr">
              <a:buNone/>
              <a:defRPr>
                <a:solidFill>
                  <a:schemeClr val="tx1">
                    <a:tint val="75000"/>
                  </a:schemeClr>
                </a:solidFill>
              </a:defRPr>
            </a:lvl2pPr>
            <a:lvl3pPr marL="914159" indent="0" algn="ctr">
              <a:buNone/>
              <a:defRPr>
                <a:solidFill>
                  <a:schemeClr val="tx1">
                    <a:tint val="75000"/>
                  </a:schemeClr>
                </a:solidFill>
              </a:defRPr>
            </a:lvl3pPr>
            <a:lvl4pPr marL="1371237" indent="0" algn="ctr">
              <a:buNone/>
              <a:defRPr>
                <a:solidFill>
                  <a:schemeClr val="tx1">
                    <a:tint val="75000"/>
                  </a:schemeClr>
                </a:solidFill>
              </a:defRPr>
            </a:lvl4pPr>
            <a:lvl5pPr marL="1828317" indent="0" algn="ctr">
              <a:buNone/>
              <a:defRPr>
                <a:solidFill>
                  <a:schemeClr val="tx1">
                    <a:tint val="75000"/>
                  </a:schemeClr>
                </a:solidFill>
              </a:defRPr>
            </a:lvl5pPr>
            <a:lvl6pPr marL="2285396" indent="0" algn="ctr">
              <a:buNone/>
              <a:defRPr>
                <a:solidFill>
                  <a:schemeClr val="tx1">
                    <a:tint val="75000"/>
                  </a:schemeClr>
                </a:solidFill>
              </a:defRPr>
            </a:lvl6pPr>
            <a:lvl7pPr marL="2742476" indent="0" algn="ctr">
              <a:buNone/>
              <a:defRPr>
                <a:solidFill>
                  <a:schemeClr val="tx1">
                    <a:tint val="75000"/>
                  </a:schemeClr>
                </a:solidFill>
              </a:defRPr>
            </a:lvl7pPr>
            <a:lvl8pPr marL="3199554" indent="0" algn="ctr">
              <a:buNone/>
              <a:defRPr>
                <a:solidFill>
                  <a:schemeClr val="tx1">
                    <a:tint val="75000"/>
                  </a:schemeClr>
                </a:solidFill>
              </a:defRPr>
            </a:lvl8pPr>
            <a:lvl9pPr marL="3656634"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a:xfrm>
            <a:off x="495300" y="6356350"/>
            <a:ext cx="2311400" cy="365125"/>
          </a:xfrm>
          <a:prstGeom prst="rect">
            <a:avLst/>
          </a:prstGeom>
        </p:spPr>
        <p:txBody>
          <a:bodyPr lIns="91416" tIns="45708" rIns="91416" bIns="45708"/>
          <a:lstStyle>
            <a:lvl1pPr>
              <a:defRPr sz="700" b="0">
                <a:solidFill>
                  <a:srgbClr val="000000"/>
                </a:solidFill>
                <a:cs typeface="+mn-cs"/>
              </a:defRPr>
            </a:lvl1pPr>
          </a:lstStyle>
          <a:p>
            <a:pPr>
              <a:defRPr/>
            </a:pPr>
            <a:endParaRPr lang="hu-HU"/>
          </a:p>
        </p:txBody>
      </p:sp>
      <p:sp>
        <p:nvSpPr>
          <p:cNvPr id="5" name="Élőláb helye 4"/>
          <p:cNvSpPr>
            <a:spLocks noGrp="1"/>
          </p:cNvSpPr>
          <p:nvPr>
            <p:ph type="ftr" sz="quarter" idx="11"/>
          </p:nvPr>
        </p:nvSpPr>
        <p:spPr/>
        <p:txBody>
          <a:bodyPr/>
          <a:lstStyle>
            <a:lvl1pPr>
              <a:defRPr b="1"/>
            </a:lvl1pPr>
          </a:lstStyle>
          <a:p>
            <a:pPr>
              <a:defRPr/>
            </a:pPr>
            <a:r>
              <a:rPr lang="hu-HU"/>
              <a:t>1/18 pld.</a:t>
            </a:r>
          </a:p>
        </p:txBody>
      </p:sp>
      <p:sp>
        <p:nvSpPr>
          <p:cNvPr id="6" name="Dia számának helye 5"/>
          <p:cNvSpPr>
            <a:spLocks noGrp="1"/>
          </p:cNvSpPr>
          <p:nvPr>
            <p:ph type="sldNum" sz="quarter" idx="12"/>
          </p:nvPr>
        </p:nvSpPr>
        <p:spPr>
          <a:xfrm>
            <a:off x="7099300" y="6356350"/>
            <a:ext cx="2311400" cy="365125"/>
          </a:xfrm>
          <a:prstGeom prst="rect">
            <a:avLst/>
          </a:prstGeom>
        </p:spPr>
        <p:txBody>
          <a:bodyPr lIns="91416" tIns="45708" rIns="91416" bIns="45708"/>
          <a:lstStyle>
            <a:lvl1pPr>
              <a:defRPr sz="700" b="0">
                <a:solidFill>
                  <a:srgbClr val="000000"/>
                </a:solidFill>
                <a:cs typeface="+mn-cs"/>
              </a:defRPr>
            </a:lvl1pPr>
          </a:lstStyle>
          <a:p>
            <a:pPr>
              <a:defRPr/>
            </a:pPr>
            <a:fld id="{27995916-8E2B-4B75-86A8-6826867B48C2}" type="slidenum">
              <a:rPr lang="hu-HU"/>
              <a:pPr>
                <a:defRPr/>
              </a:pPr>
              <a:t>‹#›</a:t>
            </a:fld>
            <a:endParaRPr lang="hu-H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2"/>
            <a:ext cx="8420100" cy="1470025"/>
          </a:xfrm>
        </p:spPr>
        <p:txBody>
          <a:bodyPr/>
          <a:lstStyle/>
          <a:p>
            <a:r>
              <a:rPr lang="en-US"/>
              <a:t>Click to edit Master title style</a:t>
            </a:r>
            <a:endParaRPr lang="hu-HU"/>
          </a:p>
        </p:txBody>
      </p:sp>
      <p:sp>
        <p:nvSpPr>
          <p:cNvPr id="3" name="Subtitle 2"/>
          <p:cNvSpPr>
            <a:spLocks noGrp="1"/>
          </p:cNvSpPr>
          <p:nvPr>
            <p:ph type="subTitle" idx="1"/>
          </p:nvPr>
        </p:nvSpPr>
        <p:spPr>
          <a:xfrm>
            <a:off x="1485901" y="3886200"/>
            <a:ext cx="6934200" cy="1752600"/>
          </a:xfrm>
        </p:spPr>
        <p:txBody>
          <a:bodyPr/>
          <a:lstStyle>
            <a:lvl1pPr marL="0" indent="0" algn="ctr">
              <a:buNone/>
              <a:defRPr/>
            </a:lvl1pPr>
            <a:lvl2pPr marL="457058" indent="0" algn="ctr">
              <a:buNone/>
              <a:defRPr/>
            </a:lvl2pPr>
            <a:lvl3pPr marL="914119" indent="0" algn="ctr">
              <a:buNone/>
              <a:defRPr/>
            </a:lvl3pPr>
            <a:lvl4pPr marL="1371176" indent="0" algn="ctr">
              <a:buNone/>
              <a:defRPr/>
            </a:lvl4pPr>
            <a:lvl5pPr marL="1828237" indent="0" algn="ctr">
              <a:buNone/>
              <a:defRPr/>
            </a:lvl5pPr>
            <a:lvl6pPr marL="2285295" indent="0" algn="ctr">
              <a:buNone/>
              <a:defRPr/>
            </a:lvl6pPr>
            <a:lvl7pPr marL="2742355" indent="0" algn="ctr">
              <a:buNone/>
              <a:defRPr/>
            </a:lvl7pPr>
            <a:lvl8pPr marL="3199413" indent="0" algn="ctr">
              <a:buNone/>
              <a:defRPr/>
            </a:lvl8pPr>
            <a:lvl9pPr marL="3656473" indent="0" algn="ctr">
              <a:buNone/>
              <a:defRPr/>
            </a:lvl9pPr>
          </a:lstStyle>
          <a:p>
            <a:r>
              <a:rPr lang="en-US"/>
              <a:t>Click to edit Master subtitle style</a:t>
            </a:r>
            <a:endParaRPr lang="hu-HU"/>
          </a:p>
        </p:txBody>
      </p:sp>
      <p:sp>
        <p:nvSpPr>
          <p:cNvPr id="4" name="Rectangle 4"/>
          <p:cNvSpPr>
            <a:spLocks noGrp="1" noChangeArrowheads="1"/>
          </p:cNvSpPr>
          <p:nvPr>
            <p:ph type="ftr" sz="quarter" idx="10"/>
          </p:nvPr>
        </p:nvSpPr>
        <p:spPr/>
        <p:txBody>
          <a:bodyPr/>
          <a:lstStyle>
            <a:lvl1pPr>
              <a:defRPr/>
            </a:lvl1pPr>
          </a:lstStyle>
          <a:p>
            <a:pPr>
              <a:defRPr/>
            </a:pPr>
            <a:r>
              <a:rPr lang="en-US"/>
              <a:t>1/18 pld.</a:t>
            </a:r>
          </a:p>
        </p:txBody>
      </p:sp>
      <p:sp>
        <p:nvSpPr>
          <p:cNvPr id="5" name="Rectangle 5"/>
          <p:cNvSpPr>
            <a:spLocks noGrp="1" noChangeArrowheads="1"/>
          </p:cNvSpPr>
          <p:nvPr>
            <p:ph type="sldNum" sz="quarter" idx="11"/>
          </p:nvPr>
        </p:nvSpPr>
        <p:spPr/>
        <p:txBody>
          <a:bodyPr/>
          <a:lstStyle>
            <a:lvl1pPr>
              <a:defRPr/>
            </a:lvl1pPr>
          </a:lstStyle>
          <a:p>
            <a:pPr>
              <a:defRPr/>
            </a:pPr>
            <a:fld id="{E421B8E5-39A8-4EB3-AB3E-873A5E7AC28B}" type="slidenum">
              <a:rPr lang="hu-HU"/>
              <a:pPr>
                <a:defRPr/>
              </a:pPr>
              <a:t>‹#›</a:t>
            </a:fld>
            <a:endParaRPr lang="hu-HU"/>
          </a:p>
        </p:txBody>
      </p:sp>
      <p:sp>
        <p:nvSpPr>
          <p:cNvPr id="6" name="Rectangle 6"/>
          <p:cNvSpPr>
            <a:spLocks noGrp="1" noChangeArrowheads="1"/>
          </p:cNvSpPr>
          <p:nvPr>
            <p:ph type="dt" sz="half" idx="12"/>
          </p:nvPr>
        </p:nvSpPr>
        <p:spPr/>
        <p:txBody>
          <a:bodyPr/>
          <a:lstStyle>
            <a:lvl1pPr>
              <a:defRPr/>
            </a:lvl1pPr>
          </a:lstStyle>
          <a:p>
            <a:pPr>
              <a:defRPr/>
            </a:pPr>
            <a:endParaRPr lang="hu-H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Rectangle 4"/>
          <p:cNvSpPr>
            <a:spLocks noGrp="1" noChangeArrowheads="1"/>
          </p:cNvSpPr>
          <p:nvPr>
            <p:ph type="ftr" sz="quarter" idx="10"/>
          </p:nvPr>
        </p:nvSpPr>
        <p:spPr/>
        <p:txBody>
          <a:bodyPr/>
          <a:lstStyle>
            <a:lvl1pPr>
              <a:defRPr/>
            </a:lvl1pPr>
          </a:lstStyle>
          <a:p>
            <a:pPr>
              <a:defRPr/>
            </a:pPr>
            <a:r>
              <a:rPr lang="en-US"/>
              <a:t>1/18 pld.</a:t>
            </a:r>
          </a:p>
        </p:txBody>
      </p:sp>
      <p:sp>
        <p:nvSpPr>
          <p:cNvPr id="5" name="Rectangle 5"/>
          <p:cNvSpPr>
            <a:spLocks noGrp="1" noChangeArrowheads="1"/>
          </p:cNvSpPr>
          <p:nvPr>
            <p:ph type="sldNum" sz="quarter" idx="11"/>
          </p:nvPr>
        </p:nvSpPr>
        <p:spPr/>
        <p:txBody>
          <a:bodyPr/>
          <a:lstStyle>
            <a:lvl1pPr>
              <a:defRPr/>
            </a:lvl1pPr>
          </a:lstStyle>
          <a:p>
            <a:pPr>
              <a:defRPr/>
            </a:pPr>
            <a:fld id="{D89EBF6F-9D30-4A04-A5A0-5BCCCF29843B}" type="slidenum">
              <a:rPr lang="hu-HU"/>
              <a:pPr>
                <a:defRPr/>
              </a:pPr>
              <a:t>‹#›</a:t>
            </a:fld>
            <a:endParaRPr lang="hu-HU"/>
          </a:p>
        </p:txBody>
      </p:sp>
      <p:sp>
        <p:nvSpPr>
          <p:cNvPr id="6" name="Rectangle 6"/>
          <p:cNvSpPr>
            <a:spLocks noGrp="1" noChangeArrowheads="1"/>
          </p:cNvSpPr>
          <p:nvPr>
            <p:ph type="dt" sz="half" idx="12"/>
          </p:nvPr>
        </p:nvSpPr>
        <p:spPr/>
        <p:txBody>
          <a:bodyPr/>
          <a:lstStyle>
            <a:lvl1pPr>
              <a:defRPr/>
            </a:lvl1pPr>
          </a:lstStyle>
          <a:p>
            <a:pPr>
              <a:defRPr/>
            </a:pPr>
            <a:endParaRPr lang="hu-H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hu-HU"/>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058" indent="0">
              <a:buNone/>
              <a:defRPr sz="1800"/>
            </a:lvl2pPr>
            <a:lvl3pPr marL="914119" indent="0">
              <a:buNone/>
              <a:defRPr sz="1600"/>
            </a:lvl3pPr>
            <a:lvl4pPr marL="1371176" indent="0">
              <a:buNone/>
              <a:defRPr sz="1400"/>
            </a:lvl4pPr>
            <a:lvl5pPr marL="1828237" indent="0">
              <a:buNone/>
              <a:defRPr sz="1400"/>
            </a:lvl5pPr>
            <a:lvl6pPr marL="2285295" indent="0">
              <a:buNone/>
              <a:defRPr sz="1400"/>
            </a:lvl6pPr>
            <a:lvl7pPr marL="2742355" indent="0">
              <a:buNone/>
              <a:defRPr sz="1400"/>
            </a:lvl7pPr>
            <a:lvl8pPr marL="3199413" indent="0">
              <a:buNone/>
              <a:defRPr sz="1400"/>
            </a:lvl8pPr>
            <a:lvl9pPr marL="3656473"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p:txBody>
          <a:bodyPr/>
          <a:lstStyle>
            <a:lvl1pPr>
              <a:defRPr/>
            </a:lvl1pPr>
          </a:lstStyle>
          <a:p>
            <a:pPr>
              <a:defRPr/>
            </a:pPr>
            <a:r>
              <a:rPr lang="en-US"/>
              <a:t>1/18 pld.</a:t>
            </a:r>
          </a:p>
        </p:txBody>
      </p:sp>
      <p:sp>
        <p:nvSpPr>
          <p:cNvPr id="5" name="Rectangle 5"/>
          <p:cNvSpPr>
            <a:spLocks noGrp="1" noChangeArrowheads="1"/>
          </p:cNvSpPr>
          <p:nvPr>
            <p:ph type="sldNum" sz="quarter" idx="11"/>
          </p:nvPr>
        </p:nvSpPr>
        <p:spPr/>
        <p:txBody>
          <a:bodyPr/>
          <a:lstStyle>
            <a:lvl1pPr>
              <a:defRPr/>
            </a:lvl1pPr>
          </a:lstStyle>
          <a:p>
            <a:pPr>
              <a:defRPr/>
            </a:pPr>
            <a:fld id="{3CC8F470-CAA5-45E4-BF7C-1252CD1EAA9C}" type="slidenum">
              <a:rPr lang="hu-HU"/>
              <a:pPr>
                <a:defRPr/>
              </a:pPr>
              <a:t>‹#›</a:t>
            </a:fld>
            <a:endParaRPr lang="hu-HU"/>
          </a:p>
        </p:txBody>
      </p:sp>
      <p:sp>
        <p:nvSpPr>
          <p:cNvPr id="6" name="Rectangle 6"/>
          <p:cNvSpPr>
            <a:spLocks noGrp="1" noChangeArrowheads="1"/>
          </p:cNvSpPr>
          <p:nvPr>
            <p:ph type="dt" sz="half" idx="12"/>
          </p:nvPr>
        </p:nvSpPr>
        <p:spPr/>
        <p:txBody>
          <a:bodyPr/>
          <a:lstStyle>
            <a:lvl1pPr>
              <a:defRPr/>
            </a:lvl1pPr>
          </a:lstStyle>
          <a:p>
            <a:pPr>
              <a:defRPr/>
            </a:pPr>
            <a:endParaRPr lang="hu-H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Content Placeholder 2"/>
          <p:cNvSpPr>
            <a:spLocks noGrp="1"/>
          </p:cNvSpPr>
          <p:nvPr>
            <p:ph sz="half" idx="1"/>
          </p:nvPr>
        </p:nvSpPr>
        <p:spPr>
          <a:xfrm>
            <a:off x="179395" y="981081"/>
            <a:ext cx="4683125"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Content Placeholder 3"/>
          <p:cNvSpPr>
            <a:spLocks noGrp="1"/>
          </p:cNvSpPr>
          <p:nvPr>
            <p:ph sz="half" idx="2"/>
          </p:nvPr>
        </p:nvSpPr>
        <p:spPr>
          <a:xfrm>
            <a:off x="5014921" y="981081"/>
            <a:ext cx="4683125"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Rectangle 4"/>
          <p:cNvSpPr>
            <a:spLocks noGrp="1" noChangeArrowheads="1"/>
          </p:cNvSpPr>
          <p:nvPr>
            <p:ph type="ftr" sz="quarter" idx="10"/>
          </p:nvPr>
        </p:nvSpPr>
        <p:spPr/>
        <p:txBody>
          <a:bodyPr/>
          <a:lstStyle>
            <a:lvl1pPr>
              <a:defRPr/>
            </a:lvl1pPr>
          </a:lstStyle>
          <a:p>
            <a:pPr>
              <a:defRPr/>
            </a:pPr>
            <a:r>
              <a:rPr lang="en-US"/>
              <a:t>1/18 pld.</a:t>
            </a:r>
          </a:p>
        </p:txBody>
      </p:sp>
      <p:sp>
        <p:nvSpPr>
          <p:cNvPr id="6" name="Rectangle 5"/>
          <p:cNvSpPr>
            <a:spLocks noGrp="1" noChangeArrowheads="1"/>
          </p:cNvSpPr>
          <p:nvPr>
            <p:ph type="sldNum" sz="quarter" idx="11"/>
          </p:nvPr>
        </p:nvSpPr>
        <p:spPr/>
        <p:txBody>
          <a:bodyPr/>
          <a:lstStyle>
            <a:lvl1pPr>
              <a:defRPr/>
            </a:lvl1pPr>
          </a:lstStyle>
          <a:p>
            <a:pPr>
              <a:defRPr/>
            </a:pPr>
            <a:fld id="{B4101F7E-9800-4E0A-9951-5FF739CA612D}" type="slidenum">
              <a:rPr lang="hu-HU"/>
              <a:pPr>
                <a:defRPr/>
              </a:pPr>
              <a:t>‹#›</a:t>
            </a:fld>
            <a:endParaRPr lang="hu-HU"/>
          </a:p>
        </p:txBody>
      </p:sp>
      <p:sp>
        <p:nvSpPr>
          <p:cNvPr id="7" name="Rectangle 6"/>
          <p:cNvSpPr>
            <a:spLocks noGrp="1" noChangeArrowheads="1"/>
          </p:cNvSpPr>
          <p:nvPr>
            <p:ph type="dt" sz="half" idx="12"/>
          </p:nvPr>
        </p:nvSpPr>
        <p:spPr/>
        <p:txBody>
          <a:bodyPr/>
          <a:lstStyle>
            <a:lvl1pPr>
              <a:defRPr/>
            </a:lvl1pPr>
          </a:lstStyle>
          <a:p>
            <a:pPr>
              <a:defRPr/>
            </a:pPr>
            <a:endParaRPr lang="hu-H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hu-HU"/>
          </a:p>
        </p:txBody>
      </p:sp>
      <p:sp>
        <p:nvSpPr>
          <p:cNvPr id="3" name="Text Placeholder 2"/>
          <p:cNvSpPr>
            <a:spLocks noGrp="1"/>
          </p:cNvSpPr>
          <p:nvPr>
            <p:ph type="body" idx="1"/>
          </p:nvPr>
        </p:nvSpPr>
        <p:spPr>
          <a:xfrm>
            <a:off x="495305" y="1535113"/>
            <a:ext cx="4376738" cy="639762"/>
          </a:xfrm>
        </p:spPr>
        <p:txBody>
          <a:bodyPr anchor="b"/>
          <a:lstStyle>
            <a:lvl1pPr marL="0" indent="0">
              <a:buNone/>
              <a:defRPr sz="2400" b="1"/>
            </a:lvl1pPr>
            <a:lvl2pPr marL="457058" indent="0">
              <a:buNone/>
              <a:defRPr sz="2000" b="1"/>
            </a:lvl2pPr>
            <a:lvl3pPr marL="914119" indent="0">
              <a:buNone/>
              <a:defRPr sz="1800" b="1"/>
            </a:lvl3pPr>
            <a:lvl4pPr marL="1371176" indent="0">
              <a:buNone/>
              <a:defRPr sz="1600" b="1"/>
            </a:lvl4pPr>
            <a:lvl5pPr marL="1828237" indent="0">
              <a:buNone/>
              <a:defRPr sz="1600" b="1"/>
            </a:lvl5pPr>
            <a:lvl6pPr marL="2285295" indent="0">
              <a:buNone/>
              <a:defRPr sz="1600" b="1"/>
            </a:lvl6pPr>
            <a:lvl7pPr marL="2742355" indent="0">
              <a:buNone/>
              <a:defRPr sz="1600" b="1"/>
            </a:lvl7pPr>
            <a:lvl8pPr marL="3199413" indent="0">
              <a:buNone/>
              <a:defRPr sz="1600" b="1"/>
            </a:lvl8pPr>
            <a:lvl9pPr marL="3656473"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5"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Text Placeholder 4"/>
          <p:cNvSpPr>
            <a:spLocks noGrp="1"/>
          </p:cNvSpPr>
          <p:nvPr>
            <p:ph type="body" sz="quarter" idx="3"/>
          </p:nvPr>
        </p:nvSpPr>
        <p:spPr>
          <a:xfrm>
            <a:off x="5032383" y="1535113"/>
            <a:ext cx="4378325" cy="639762"/>
          </a:xfrm>
        </p:spPr>
        <p:txBody>
          <a:bodyPr anchor="b"/>
          <a:lstStyle>
            <a:lvl1pPr marL="0" indent="0">
              <a:buNone/>
              <a:defRPr sz="2400" b="1"/>
            </a:lvl1pPr>
            <a:lvl2pPr marL="457058" indent="0">
              <a:buNone/>
              <a:defRPr sz="2000" b="1"/>
            </a:lvl2pPr>
            <a:lvl3pPr marL="914119" indent="0">
              <a:buNone/>
              <a:defRPr sz="1800" b="1"/>
            </a:lvl3pPr>
            <a:lvl4pPr marL="1371176" indent="0">
              <a:buNone/>
              <a:defRPr sz="1600" b="1"/>
            </a:lvl4pPr>
            <a:lvl5pPr marL="1828237" indent="0">
              <a:buNone/>
              <a:defRPr sz="1600" b="1"/>
            </a:lvl5pPr>
            <a:lvl6pPr marL="2285295" indent="0">
              <a:buNone/>
              <a:defRPr sz="1600" b="1"/>
            </a:lvl6pPr>
            <a:lvl7pPr marL="2742355" indent="0">
              <a:buNone/>
              <a:defRPr sz="1600" b="1"/>
            </a:lvl7pPr>
            <a:lvl8pPr marL="3199413" indent="0">
              <a:buNone/>
              <a:defRPr sz="1600" b="1"/>
            </a:lvl8pPr>
            <a:lvl9pPr marL="36564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8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Rectangle 4"/>
          <p:cNvSpPr>
            <a:spLocks noGrp="1" noChangeArrowheads="1"/>
          </p:cNvSpPr>
          <p:nvPr>
            <p:ph type="ftr" sz="quarter" idx="10"/>
          </p:nvPr>
        </p:nvSpPr>
        <p:spPr/>
        <p:txBody>
          <a:bodyPr/>
          <a:lstStyle>
            <a:lvl1pPr>
              <a:defRPr/>
            </a:lvl1pPr>
          </a:lstStyle>
          <a:p>
            <a:pPr>
              <a:defRPr/>
            </a:pPr>
            <a:r>
              <a:rPr lang="en-US"/>
              <a:t>1/18 pld.</a:t>
            </a:r>
          </a:p>
        </p:txBody>
      </p:sp>
      <p:sp>
        <p:nvSpPr>
          <p:cNvPr id="8" name="Rectangle 5"/>
          <p:cNvSpPr>
            <a:spLocks noGrp="1" noChangeArrowheads="1"/>
          </p:cNvSpPr>
          <p:nvPr>
            <p:ph type="sldNum" sz="quarter" idx="11"/>
          </p:nvPr>
        </p:nvSpPr>
        <p:spPr/>
        <p:txBody>
          <a:bodyPr/>
          <a:lstStyle>
            <a:lvl1pPr>
              <a:defRPr/>
            </a:lvl1pPr>
          </a:lstStyle>
          <a:p>
            <a:pPr>
              <a:defRPr/>
            </a:pPr>
            <a:fld id="{538130AB-F15D-4639-9DD9-C9011D07AEAA}" type="slidenum">
              <a:rPr lang="hu-HU"/>
              <a:pPr>
                <a:defRPr/>
              </a:pPr>
              <a:t>‹#›</a:t>
            </a:fld>
            <a:endParaRPr lang="hu-HU"/>
          </a:p>
        </p:txBody>
      </p:sp>
      <p:sp>
        <p:nvSpPr>
          <p:cNvPr id="9" name="Rectangle 6"/>
          <p:cNvSpPr>
            <a:spLocks noGrp="1" noChangeArrowheads="1"/>
          </p:cNvSpPr>
          <p:nvPr>
            <p:ph type="dt" sz="half" idx="12"/>
          </p:nvPr>
        </p:nvSpPr>
        <p:spPr/>
        <p:txBody>
          <a:bodyPr/>
          <a:lstStyle>
            <a:lvl1pPr>
              <a:defRPr/>
            </a:lvl1pPr>
          </a:lstStyle>
          <a:p>
            <a:pPr>
              <a:defRPr/>
            </a:pPr>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4867" y="275356"/>
            <a:ext cx="8916277" cy="1141921"/>
          </a:xfrm>
          <a:prstGeom prst="rect">
            <a:avLst/>
          </a:prstGeom>
        </p:spPr>
        <p:txBody>
          <a:bodyPr lIns="97719" tIns="48859" rIns="97719" bIns="48859"/>
          <a:lstStyle/>
          <a:p>
            <a:r>
              <a:rPr lang="en-US" smtClean="0"/>
              <a:t>Click to edit Master title style</a:t>
            </a:r>
            <a:endParaRPr lang="en-US"/>
          </a:p>
        </p:txBody>
      </p:sp>
      <p:sp>
        <p:nvSpPr>
          <p:cNvPr id="3" name="Content Placeholder 2"/>
          <p:cNvSpPr>
            <a:spLocks noGrp="1"/>
          </p:cNvSpPr>
          <p:nvPr>
            <p:ph idx="1"/>
          </p:nvPr>
        </p:nvSpPr>
        <p:spPr>
          <a:xfrm>
            <a:off x="494867" y="1600314"/>
            <a:ext cx="8916277" cy="4525567"/>
          </a:xfrm>
          <a:prstGeom prst="rect">
            <a:avLst/>
          </a:prstGeom>
        </p:spPr>
        <p:txBody>
          <a:bodyPr lIns="97719" tIns="48859" rIns="97719" bIns="4885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Rectangle 4"/>
          <p:cNvSpPr>
            <a:spLocks noGrp="1" noChangeArrowheads="1"/>
          </p:cNvSpPr>
          <p:nvPr>
            <p:ph type="ftr" sz="quarter" idx="10"/>
          </p:nvPr>
        </p:nvSpPr>
        <p:spPr/>
        <p:txBody>
          <a:bodyPr/>
          <a:lstStyle>
            <a:lvl1pPr>
              <a:defRPr/>
            </a:lvl1pPr>
          </a:lstStyle>
          <a:p>
            <a:pPr>
              <a:defRPr/>
            </a:pPr>
            <a:r>
              <a:rPr lang="en-US"/>
              <a:t>1/18 pld.</a:t>
            </a:r>
          </a:p>
        </p:txBody>
      </p:sp>
      <p:sp>
        <p:nvSpPr>
          <p:cNvPr id="4" name="Rectangle 5"/>
          <p:cNvSpPr>
            <a:spLocks noGrp="1" noChangeArrowheads="1"/>
          </p:cNvSpPr>
          <p:nvPr>
            <p:ph type="sldNum" sz="quarter" idx="11"/>
          </p:nvPr>
        </p:nvSpPr>
        <p:spPr/>
        <p:txBody>
          <a:bodyPr/>
          <a:lstStyle>
            <a:lvl1pPr>
              <a:defRPr/>
            </a:lvl1pPr>
          </a:lstStyle>
          <a:p>
            <a:pPr>
              <a:defRPr/>
            </a:pPr>
            <a:fld id="{9CC1AA73-655B-4249-AB85-8A888D378188}" type="slidenum">
              <a:rPr lang="hu-HU"/>
              <a:pPr>
                <a:defRPr/>
              </a:pPr>
              <a:t>‹#›</a:t>
            </a:fld>
            <a:endParaRPr lang="hu-HU"/>
          </a:p>
        </p:txBody>
      </p:sp>
      <p:sp>
        <p:nvSpPr>
          <p:cNvPr id="5" name="Rectangle 6"/>
          <p:cNvSpPr>
            <a:spLocks noGrp="1" noChangeArrowheads="1"/>
          </p:cNvSpPr>
          <p:nvPr>
            <p:ph type="dt" sz="half" idx="12"/>
          </p:nvPr>
        </p:nvSpPr>
        <p:spPr/>
        <p:txBody>
          <a:bodyPr/>
          <a:lstStyle>
            <a:lvl1pPr>
              <a:defRPr/>
            </a:lvl1pPr>
          </a:lstStyle>
          <a:p>
            <a:pPr>
              <a:defRPr/>
            </a:pPr>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r>
              <a:rPr lang="en-US"/>
              <a:t>1/18 pld.</a:t>
            </a:r>
          </a:p>
        </p:txBody>
      </p:sp>
      <p:sp>
        <p:nvSpPr>
          <p:cNvPr id="3" name="Rectangle 5"/>
          <p:cNvSpPr>
            <a:spLocks noGrp="1" noChangeArrowheads="1"/>
          </p:cNvSpPr>
          <p:nvPr>
            <p:ph type="sldNum" sz="quarter" idx="11"/>
          </p:nvPr>
        </p:nvSpPr>
        <p:spPr/>
        <p:txBody>
          <a:bodyPr/>
          <a:lstStyle>
            <a:lvl1pPr>
              <a:defRPr/>
            </a:lvl1pPr>
          </a:lstStyle>
          <a:p>
            <a:pPr>
              <a:defRPr/>
            </a:pPr>
            <a:fld id="{3C2818F4-A44D-464B-8C7F-28ADC2F5EB7D}" type="slidenum">
              <a:rPr lang="hu-HU"/>
              <a:pPr>
                <a:defRPr/>
              </a:pPr>
              <a:t>‹#›</a:t>
            </a:fld>
            <a:endParaRPr lang="hu-HU"/>
          </a:p>
        </p:txBody>
      </p:sp>
      <p:sp>
        <p:nvSpPr>
          <p:cNvPr id="4" name="Rectangle 6"/>
          <p:cNvSpPr>
            <a:spLocks noGrp="1" noChangeArrowheads="1"/>
          </p:cNvSpPr>
          <p:nvPr>
            <p:ph type="dt" sz="half" idx="12"/>
          </p:nvPr>
        </p:nvSpPr>
        <p:spPr/>
        <p:txBody>
          <a:bodyPr/>
          <a:lstStyle>
            <a:lvl1pPr>
              <a:defRPr/>
            </a:lvl1pPr>
          </a:lstStyle>
          <a:p>
            <a:pPr>
              <a:defRPr/>
            </a:pPr>
            <a:endParaRPr lang="hu-H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a:t>Click to edit Master title style</a:t>
            </a:r>
            <a:endParaRPr lang="hu-HU"/>
          </a:p>
        </p:txBody>
      </p:sp>
      <p:sp>
        <p:nvSpPr>
          <p:cNvPr id="3" name="Content Placeholder 2"/>
          <p:cNvSpPr>
            <a:spLocks noGrp="1"/>
          </p:cNvSpPr>
          <p:nvPr>
            <p:ph idx="1"/>
          </p:nvPr>
        </p:nvSpPr>
        <p:spPr>
          <a:xfrm>
            <a:off x="3873500" y="273058"/>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Text Placeholder 3"/>
          <p:cNvSpPr>
            <a:spLocks noGrp="1"/>
          </p:cNvSpPr>
          <p:nvPr>
            <p:ph type="body" sz="half" idx="2"/>
          </p:nvPr>
        </p:nvSpPr>
        <p:spPr>
          <a:xfrm>
            <a:off x="495305" y="1435100"/>
            <a:ext cx="3259138" cy="4691063"/>
          </a:xfrm>
        </p:spPr>
        <p:txBody>
          <a:bodyPr/>
          <a:lstStyle>
            <a:lvl1pPr marL="0" indent="0">
              <a:buNone/>
              <a:defRPr sz="1400"/>
            </a:lvl1pPr>
            <a:lvl2pPr marL="457058" indent="0">
              <a:buNone/>
              <a:defRPr sz="1200"/>
            </a:lvl2pPr>
            <a:lvl3pPr marL="914119" indent="0">
              <a:buNone/>
              <a:defRPr sz="1000"/>
            </a:lvl3pPr>
            <a:lvl4pPr marL="1371176" indent="0">
              <a:buNone/>
              <a:defRPr sz="900"/>
            </a:lvl4pPr>
            <a:lvl5pPr marL="1828237" indent="0">
              <a:buNone/>
              <a:defRPr sz="900"/>
            </a:lvl5pPr>
            <a:lvl6pPr marL="2285295" indent="0">
              <a:buNone/>
              <a:defRPr sz="900"/>
            </a:lvl6pPr>
            <a:lvl7pPr marL="2742355" indent="0">
              <a:buNone/>
              <a:defRPr sz="900"/>
            </a:lvl7pPr>
            <a:lvl8pPr marL="3199413" indent="0">
              <a:buNone/>
              <a:defRPr sz="900"/>
            </a:lvl8pPr>
            <a:lvl9pPr marL="3656473"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a:t>1/18 pld.</a:t>
            </a:r>
          </a:p>
        </p:txBody>
      </p:sp>
      <p:sp>
        <p:nvSpPr>
          <p:cNvPr id="6" name="Rectangle 5"/>
          <p:cNvSpPr>
            <a:spLocks noGrp="1" noChangeArrowheads="1"/>
          </p:cNvSpPr>
          <p:nvPr>
            <p:ph type="sldNum" sz="quarter" idx="11"/>
          </p:nvPr>
        </p:nvSpPr>
        <p:spPr/>
        <p:txBody>
          <a:bodyPr/>
          <a:lstStyle>
            <a:lvl1pPr>
              <a:defRPr/>
            </a:lvl1pPr>
          </a:lstStyle>
          <a:p>
            <a:pPr>
              <a:defRPr/>
            </a:pPr>
            <a:fld id="{BCFA71A4-56A0-4AFB-BE0F-F58CAB7300BD}" type="slidenum">
              <a:rPr lang="hu-HU"/>
              <a:pPr>
                <a:defRPr/>
              </a:pPr>
              <a:t>‹#›</a:t>
            </a:fld>
            <a:endParaRPr lang="hu-HU"/>
          </a:p>
        </p:txBody>
      </p:sp>
      <p:sp>
        <p:nvSpPr>
          <p:cNvPr id="7" name="Rectangle 6"/>
          <p:cNvSpPr>
            <a:spLocks noGrp="1" noChangeArrowheads="1"/>
          </p:cNvSpPr>
          <p:nvPr>
            <p:ph type="dt" sz="half" idx="12"/>
          </p:nvPr>
        </p:nvSpPr>
        <p:spPr/>
        <p:txBody>
          <a:bodyPr/>
          <a:lstStyle>
            <a:lvl1pPr>
              <a:defRPr/>
            </a:lvl1pPr>
          </a:lstStyle>
          <a:p>
            <a:pPr>
              <a:defRPr/>
            </a:pPr>
            <a:endParaRPr lang="hu-H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6" y="4800600"/>
            <a:ext cx="5943600" cy="566738"/>
          </a:xfrm>
        </p:spPr>
        <p:txBody>
          <a:bodyPr anchor="b"/>
          <a:lstStyle>
            <a:lvl1pPr algn="l">
              <a:defRPr sz="2000" b="1"/>
            </a:lvl1pPr>
          </a:lstStyle>
          <a:p>
            <a:r>
              <a:rPr lang="en-US"/>
              <a:t>Click to edit Master title style</a:t>
            </a:r>
            <a:endParaRPr lang="hu-HU"/>
          </a:p>
        </p:txBody>
      </p:sp>
      <p:sp>
        <p:nvSpPr>
          <p:cNvPr id="3" name="Picture Placeholder 2"/>
          <p:cNvSpPr>
            <a:spLocks noGrp="1"/>
          </p:cNvSpPr>
          <p:nvPr>
            <p:ph type="pic" idx="1"/>
          </p:nvPr>
        </p:nvSpPr>
        <p:spPr>
          <a:xfrm>
            <a:off x="1941516" y="612775"/>
            <a:ext cx="5943600" cy="4114800"/>
          </a:xfrm>
        </p:spPr>
        <p:txBody>
          <a:bodyPr/>
          <a:lstStyle>
            <a:lvl1pPr marL="0" indent="0">
              <a:buNone/>
              <a:defRPr sz="3200"/>
            </a:lvl1pPr>
            <a:lvl2pPr marL="457058" indent="0">
              <a:buNone/>
              <a:defRPr sz="2800"/>
            </a:lvl2pPr>
            <a:lvl3pPr marL="914119" indent="0">
              <a:buNone/>
              <a:defRPr sz="2400"/>
            </a:lvl3pPr>
            <a:lvl4pPr marL="1371176" indent="0">
              <a:buNone/>
              <a:defRPr sz="2000"/>
            </a:lvl4pPr>
            <a:lvl5pPr marL="1828237" indent="0">
              <a:buNone/>
              <a:defRPr sz="2000"/>
            </a:lvl5pPr>
            <a:lvl6pPr marL="2285295" indent="0">
              <a:buNone/>
              <a:defRPr sz="2000"/>
            </a:lvl6pPr>
            <a:lvl7pPr marL="2742355" indent="0">
              <a:buNone/>
              <a:defRPr sz="2000"/>
            </a:lvl7pPr>
            <a:lvl8pPr marL="3199413" indent="0">
              <a:buNone/>
              <a:defRPr sz="2000"/>
            </a:lvl8pPr>
            <a:lvl9pPr marL="3656473" indent="0">
              <a:buNone/>
              <a:defRPr sz="2000"/>
            </a:lvl9pPr>
          </a:lstStyle>
          <a:p>
            <a:pPr lvl="0"/>
            <a:endParaRPr lang="hu-HU" noProof="0"/>
          </a:p>
        </p:txBody>
      </p:sp>
      <p:sp>
        <p:nvSpPr>
          <p:cNvPr id="4" name="Text Placeholder 3"/>
          <p:cNvSpPr>
            <a:spLocks noGrp="1"/>
          </p:cNvSpPr>
          <p:nvPr>
            <p:ph type="body" sz="half" idx="2"/>
          </p:nvPr>
        </p:nvSpPr>
        <p:spPr>
          <a:xfrm>
            <a:off x="1941516" y="5367338"/>
            <a:ext cx="5943600" cy="804862"/>
          </a:xfrm>
        </p:spPr>
        <p:txBody>
          <a:bodyPr/>
          <a:lstStyle>
            <a:lvl1pPr marL="0" indent="0">
              <a:buNone/>
              <a:defRPr sz="1400"/>
            </a:lvl1pPr>
            <a:lvl2pPr marL="457058" indent="0">
              <a:buNone/>
              <a:defRPr sz="1200"/>
            </a:lvl2pPr>
            <a:lvl3pPr marL="914119" indent="0">
              <a:buNone/>
              <a:defRPr sz="1000"/>
            </a:lvl3pPr>
            <a:lvl4pPr marL="1371176" indent="0">
              <a:buNone/>
              <a:defRPr sz="900"/>
            </a:lvl4pPr>
            <a:lvl5pPr marL="1828237" indent="0">
              <a:buNone/>
              <a:defRPr sz="900"/>
            </a:lvl5pPr>
            <a:lvl6pPr marL="2285295" indent="0">
              <a:buNone/>
              <a:defRPr sz="900"/>
            </a:lvl6pPr>
            <a:lvl7pPr marL="2742355" indent="0">
              <a:buNone/>
              <a:defRPr sz="900"/>
            </a:lvl7pPr>
            <a:lvl8pPr marL="3199413" indent="0">
              <a:buNone/>
              <a:defRPr sz="900"/>
            </a:lvl8pPr>
            <a:lvl9pPr marL="3656473"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a:t>1/18 pld.</a:t>
            </a:r>
          </a:p>
        </p:txBody>
      </p:sp>
      <p:sp>
        <p:nvSpPr>
          <p:cNvPr id="6" name="Rectangle 5"/>
          <p:cNvSpPr>
            <a:spLocks noGrp="1" noChangeArrowheads="1"/>
          </p:cNvSpPr>
          <p:nvPr>
            <p:ph type="sldNum" sz="quarter" idx="11"/>
          </p:nvPr>
        </p:nvSpPr>
        <p:spPr/>
        <p:txBody>
          <a:bodyPr/>
          <a:lstStyle>
            <a:lvl1pPr>
              <a:defRPr/>
            </a:lvl1pPr>
          </a:lstStyle>
          <a:p>
            <a:pPr>
              <a:defRPr/>
            </a:pPr>
            <a:fld id="{983C81E0-36C5-4083-857C-392B51501E43}" type="slidenum">
              <a:rPr lang="hu-HU"/>
              <a:pPr>
                <a:defRPr/>
              </a:pPr>
              <a:t>‹#›</a:t>
            </a:fld>
            <a:endParaRPr lang="hu-HU"/>
          </a:p>
        </p:txBody>
      </p:sp>
      <p:sp>
        <p:nvSpPr>
          <p:cNvPr id="7" name="Rectangle 6"/>
          <p:cNvSpPr>
            <a:spLocks noGrp="1" noChangeArrowheads="1"/>
          </p:cNvSpPr>
          <p:nvPr>
            <p:ph type="dt" sz="half" idx="12"/>
          </p:nvPr>
        </p:nvSpPr>
        <p:spPr/>
        <p:txBody>
          <a:bodyPr/>
          <a:lstStyle>
            <a:lvl1pPr>
              <a:defRPr/>
            </a:lvl1pPr>
          </a:lstStyle>
          <a:p>
            <a:pPr>
              <a:defRPr/>
            </a:pPr>
            <a:endParaRPr lang="hu-H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Rectangle 4"/>
          <p:cNvSpPr>
            <a:spLocks noGrp="1" noChangeArrowheads="1"/>
          </p:cNvSpPr>
          <p:nvPr>
            <p:ph type="ftr" sz="quarter" idx="10"/>
          </p:nvPr>
        </p:nvSpPr>
        <p:spPr/>
        <p:txBody>
          <a:bodyPr/>
          <a:lstStyle>
            <a:lvl1pPr>
              <a:defRPr/>
            </a:lvl1pPr>
          </a:lstStyle>
          <a:p>
            <a:pPr>
              <a:defRPr/>
            </a:pPr>
            <a:r>
              <a:rPr lang="en-US"/>
              <a:t>1/18 pld.</a:t>
            </a:r>
          </a:p>
        </p:txBody>
      </p:sp>
      <p:sp>
        <p:nvSpPr>
          <p:cNvPr id="5" name="Rectangle 5"/>
          <p:cNvSpPr>
            <a:spLocks noGrp="1" noChangeArrowheads="1"/>
          </p:cNvSpPr>
          <p:nvPr>
            <p:ph type="sldNum" sz="quarter" idx="11"/>
          </p:nvPr>
        </p:nvSpPr>
        <p:spPr/>
        <p:txBody>
          <a:bodyPr/>
          <a:lstStyle>
            <a:lvl1pPr>
              <a:defRPr/>
            </a:lvl1pPr>
          </a:lstStyle>
          <a:p>
            <a:pPr>
              <a:defRPr/>
            </a:pPr>
            <a:fld id="{35D4A377-E3D7-4457-9DA5-FB92FEF8888C}" type="slidenum">
              <a:rPr lang="hu-HU"/>
              <a:pPr>
                <a:defRPr/>
              </a:pPr>
              <a:t>‹#›</a:t>
            </a:fld>
            <a:endParaRPr lang="hu-HU"/>
          </a:p>
        </p:txBody>
      </p:sp>
      <p:sp>
        <p:nvSpPr>
          <p:cNvPr id="6" name="Rectangle 6"/>
          <p:cNvSpPr>
            <a:spLocks noGrp="1" noChangeArrowheads="1"/>
          </p:cNvSpPr>
          <p:nvPr>
            <p:ph type="dt" sz="half" idx="12"/>
          </p:nvPr>
        </p:nvSpPr>
        <p:spPr/>
        <p:txBody>
          <a:bodyPr/>
          <a:lstStyle>
            <a:lvl1pPr>
              <a:defRPr/>
            </a:lvl1pPr>
          </a:lstStyle>
          <a:p>
            <a:pPr>
              <a:defRPr/>
            </a:pPr>
            <a:endParaRPr lang="hu-H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2665" y="107957"/>
            <a:ext cx="2384425" cy="6057900"/>
          </a:xfrm>
        </p:spPr>
        <p:txBody>
          <a:bodyPr vert="eaVert"/>
          <a:lstStyle/>
          <a:p>
            <a:r>
              <a:rPr lang="en-US"/>
              <a:t>Click to edit Master title style</a:t>
            </a:r>
            <a:endParaRPr lang="hu-HU"/>
          </a:p>
        </p:txBody>
      </p:sp>
      <p:sp>
        <p:nvSpPr>
          <p:cNvPr id="3" name="Vertical Text Placeholder 2"/>
          <p:cNvSpPr>
            <a:spLocks noGrp="1"/>
          </p:cNvSpPr>
          <p:nvPr>
            <p:ph type="body" orient="vert" idx="1"/>
          </p:nvPr>
        </p:nvSpPr>
        <p:spPr>
          <a:xfrm>
            <a:off x="179388" y="107957"/>
            <a:ext cx="7000875" cy="605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Rectangle 4"/>
          <p:cNvSpPr>
            <a:spLocks noGrp="1" noChangeArrowheads="1"/>
          </p:cNvSpPr>
          <p:nvPr>
            <p:ph type="ftr" sz="quarter" idx="10"/>
          </p:nvPr>
        </p:nvSpPr>
        <p:spPr/>
        <p:txBody>
          <a:bodyPr/>
          <a:lstStyle>
            <a:lvl1pPr>
              <a:defRPr/>
            </a:lvl1pPr>
          </a:lstStyle>
          <a:p>
            <a:pPr>
              <a:defRPr/>
            </a:pPr>
            <a:r>
              <a:rPr lang="en-US"/>
              <a:t>1/18 pld.</a:t>
            </a:r>
          </a:p>
        </p:txBody>
      </p:sp>
      <p:sp>
        <p:nvSpPr>
          <p:cNvPr id="5" name="Rectangle 5"/>
          <p:cNvSpPr>
            <a:spLocks noGrp="1" noChangeArrowheads="1"/>
          </p:cNvSpPr>
          <p:nvPr>
            <p:ph type="sldNum" sz="quarter" idx="11"/>
          </p:nvPr>
        </p:nvSpPr>
        <p:spPr/>
        <p:txBody>
          <a:bodyPr/>
          <a:lstStyle>
            <a:lvl1pPr>
              <a:defRPr/>
            </a:lvl1pPr>
          </a:lstStyle>
          <a:p>
            <a:pPr>
              <a:defRPr/>
            </a:pPr>
            <a:fld id="{B17A4E98-979E-456E-9A90-DFE61BF4DB60}" type="slidenum">
              <a:rPr lang="hu-HU"/>
              <a:pPr>
                <a:defRPr/>
              </a:pPr>
              <a:t>‹#›</a:t>
            </a:fld>
            <a:endParaRPr lang="hu-HU"/>
          </a:p>
        </p:txBody>
      </p:sp>
      <p:sp>
        <p:nvSpPr>
          <p:cNvPr id="6" name="Rectangle 6"/>
          <p:cNvSpPr>
            <a:spLocks noGrp="1" noChangeArrowheads="1"/>
          </p:cNvSpPr>
          <p:nvPr>
            <p:ph type="dt" sz="half" idx="12"/>
          </p:nvPr>
        </p:nvSpPr>
        <p:spPr/>
        <p:txBody>
          <a:bodyPr/>
          <a:lstStyle>
            <a:lvl1pPr>
              <a:defRPr/>
            </a:lvl1pPr>
          </a:lstStyle>
          <a:p>
            <a:pPr>
              <a:defRPr/>
            </a:pPr>
            <a:endParaRPr lang="hu-H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1"/>
          <p:cNvGraphicFramePr>
            <a:graphicFrameLocks/>
          </p:cNvGraphicFramePr>
          <p:nvPr>
            <p:custDataLst>
              <p:tags r:id="rId2"/>
            </p:custDataLst>
          </p:nvPr>
        </p:nvGraphicFramePr>
        <p:xfrm>
          <a:off x="0" y="0"/>
          <a:ext cx="158750" cy="158750"/>
        </p:xfrm>
        <a:graphic>
          <a:graphicData uri="http://schemas.openxmlformats.org/presentationml/2006/ole">
            <p:oleObj spid="_x0000_s1945601" name="think-cell Slide" r:id="rId5" imgW="0" imgH="0" progId="">
              <p:embed/>
            </p:oleObj>
          </a:graphicData>
        </a:graphic>
      </p:graphicFrame>
      <p:sp>
        <p:nvSpPr>
          <p:cNvPr id="5" name="Rectangle 10" hidden="1"/>
          <p:cNvSpPr>
            <a:spLocks noChangeArrowheads="1"/>
          </p:cNvSpPr>
          <p:nvPr>
            <p:custDataLst>
              <p:tags r:id="rId3"/>
            </p:custDataLst>
          </p:nvPr>
        </p:nvSpPr>
        <p:spPr bwMode="auto">
          <a:xfrm>
            <a:off x="0" y="0"/>
            <a:ext cx="158750" cy="158750"/>
          </a:xfrm>
          <a:prstGeom prst="rect">
            <a:avLst/>
          </a:prstGeom>
          <a:solidFill>
            <a:schemeClr val="accent1"/>
          </a:solidFill>
          <a:ln w="9525" algn="ctr">
            <a:solidFill>
              <a:schemeClr val="tx1"/>
            </a:solidFill>
            <a:miter lim="800000"/>
            <a:headEnd/>
            <a:tailEnd/>
          </a:ln>
          <a:effectLst/>
        </p:spPr>
        <p:txBody>
          <a:bodyPr wrap="none" lIns="25392" tIns="0" rIns="25392" bIns="0" anchor="ctr"/>
          <a:lstStyle/>
          <a:p>
            <a:pPr algn="ctr">
              <a:defRPr/>
            </a:pPr>
            <a:r>
              <a:rPr lang="hu-HU" sz="1400" b="0" dirty="0">
                <a:solidFill>
                  <a:srgbClr val="000000"/>
                </a:solidFill>
              </a:rPr>
              <a:t>2</a:t>
            </a:r>
          </a:p>
        </p:txBody>
      </p:sp>
      <p:pic>
        <p:nvPicPr>
          <p:cNvPr id="6" name="Picture 12"/>
          <p:cNvPicPr>
            <a:picLocks noChangeAspect="1" noChangeArrowheads="1"/>
          </p:cNvPicPr>
          <p:nvPr/>
        </p:nvPicPr>
        <p:blipFill>
          <a:blip r:embed="rId6"/>
          <a:srcRect/>
          <a:stretch>
            <a:fillRect/>
          </a:stretch>
        </p:blipFill>
        <p:spPr bwMode="gray">
          <a:xfrm>
            <a:off x="7340600" y="4375150"/>
            <a:ext cx="2379663" cy="2082800"/>
          </a:xfrm>
          <a:prstGeom prst="rect">
            <a:avLst/>
          </a:prstGeom>
          <a:noFill/>
          <a:ln w="9525" algn="ctr">
            <a:noFill/>
            <a:miter lim="800000"/>
            <a:headEnd/>
            <a:tailEnd/>
          </a:ln>
        </p:spPr>
      </p:pic>
      <p:sp>
        <p:nvSpPr>
          <p:cNvPr id="7" name="Rectangle 13"/>
          <p:cNvSpPr>
            <a:spLocks noChangeArrowheads="1"/>
          </p:cNvSpPr>
          <p:nvPr/>
        </p:nvSpPr>
        <p:spPr bwMode="auto">
          <a:xfrm>
            <a:off x="7050088" y="4238625"/>
            <a:ext cx="2854325" cy="1622425"/>
          </a:xfrm>
          <a:prstGeom prst="rect">
            <a:avLst/>
          </a:prstGeom>
          <a:solidFill>
            <a:schemeClr val="bg1"/>
          </a:solidFill>
          <a:ln w="9525" algn="ctr">
            <a:noFill/>
            <a:miter lim="800000"/>
            <a:headEnd/>
            <a:tailEnd/>
          </a:ln>
          <a:effectLst/>
        </p:spPr>
        <p:txBody>
          <a:bodyPr wrap="none" lIns="91408" tIns="45704" rIns="91408" bIns="45704" anchor="ctr"/>
          <a:lstStyle/>
          <a:p>
            <a:pPr algn="just">
              <a:spcBef>
                <a:spcPct val="50000"/>
              </a:spcBef>
              <a:buClr>
                <a:srgbClr val="000000"/>
              </a:buClr>
              <a:defRPr/>
            </a:pPr>
            <a:endParaRPr lang="hu-HU" sz="1200" b="0" dirty="0">
              <a:solidFill>
                <a:srgbClr val="000000"/>
              </a:solidFill>
              <a:cs typeface="+mn-cs"/>
            </a:endParaRPr>
          </a:p>
        </p:txBody>
      </p:sp>
      <p:sp>
        <p:nvSpPr>
          <p:cNvPr id="4221954" name="Rectangle 2"/>
          <p:cNvSpPr>
            <a:spLocks noGrp="1" noChangeArrowheads="1"/>
          </p:cNvSpPr>
          <p:nvPr>
            <p:ph type="ctrTitle" sz="quarter"/>
          </p:nvPr>
        </p:nvSpPr>
        <p:spPr>
          <a:xfrm>
            <a:off x="3006727" y="2400300"/>
            <a:ext cx="5734050" cy="642938"/>
          </a:xfrm>
          <a:ln algn="ctr"/>
        </p:spPr>
        <p:txBody>
          <a:bodyPr lIns="91408" tIns="45704" rIns="91408" bIns="45704" anchor="ctr"/>
          <a:lstStyle>
            <a:lvl1pPr algn="ctr">
              <a:lnSpc>
                <a:spcPct val="100000"/>
              </a:lnSpc>
              <a:defRPr b="0">
                <a:solidFill>
                  <a:srgbClr val="006A4E"/>
                </a:solidFill>
              </a:defRPr>
            </a:lvl1pPr>
          </a:lstStyle>
          <a:p>
            <a:r>
              <a:rPr lang="en-GB"/>
              <a:t>Click to edit Master title style</a:t>
            </a:r>
          </a:p>
        </p:txBody>
      </p:sp>
      <p:sp>
        <p:nvSpPr>
          <p:cNvPr id="4221955" name="Rectangle 3"/>
          <p:cNvSpPr>
            <a:spLocks noGrp="1" noChangeArrowheads="1"/>
          </p:cNvSpPr>
          <p:nvPr>
            <p:ph type="subTitle" sz="quarter" idx="1"/>
          </p:nvPr>
        </p:nvSpPr>
        <p:spPr bwMode="auto">
          <a:xfrm>
            <a:off x="3003610" y="4425950"/>
            <a:ext cx="5710237" cy="342900"/>
          </a:xfrm>
          <a:prstGeom prst="rect">
            <a:avLst/>
          </a:prstGeom>
          <a:noFill/>
          <a:ln>
            <a:miter lim="800000"/>
            <a:headEnd/>
            <a:tailEnd/>
          </a:ln>
        </p:spPr>
        <p:txBody>
          <a:bodyPr vert="horz" wrap="square" lIns="0" tIns="0" rIns="0" bIns="0" numCol="1" anchor="t" anchorCtr="0" compatLnSpc="1">
            <a:prstTxWarp prst="textNoShape">
              <a:avLst/>
            </a:prstTxWarp>
          </a:bodyPr>
          <a:lstStyle>
            <a:lvl1pPr>
              <a:defRPr i="0">
                <a:latin typeface="Arial" charset="0"/>
              </a:defRPr>
            </a:lvl1pPr>
          </a:lstStyle>
          <a:p>
            <a:r>
              <a:rPr lang="en-GB"/>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84286" y="188913"/>
            <a:ext cx="8785225" cy="322262"/>
          </a:xfrm>
        </p:spPr>
        <p:txBody>
          <a:bodyPr/>
          <a:lstStyle/>
          <a:p>
            <a:r>
              <a:rPr lang="en-US" smtClean="0"/>
              <a:t>Click to edit Master title style</a:t>
            </a:r>
            <a:endParaRPr lang="hu-H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xfrm>
            <a:off x="9385300" y="6589713"/>
            <a:ext cx="517525" cy="260350"/>
          </a:xfrm>
          <a:prstGeom prst="rect">
            <a:avLst/>
          </a:prstGeom>
        </p:spPr>
        <p:txBody>
          <a:bodyPr lIns="91408" tIns="45704" rIns="91408" bIns="45704"/>
          <a:lstStyle>
            <a:lvl1pPr>
              <a:defRPr sz="700" b="0">
                <a:solidFill>
                  <a:srgbClr val="000000"/>
                </a:solidFill>
                <a:cs typeface="+mn-cs"/>
              </a:defRPr>
            </a:lvl1pPr>
          </a:lstStyle>
          <a:p>
            <a:pPr>
              <a:defRPr/>
            </a:pPr>
            <a:fld id="{228F3889-B241-4575-BC14-A530C2949659}" type="slidenum">
              <a:rPr lang="hu-HU"/>
              <a:pPr>
                <a:defRPr/>
              </a:pPr>
              <a:t>‹#›</a:t>
            </a:fld>
            <a:endParaRPr lang="hu-H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767536" y="143635"/>
            <a:ext cx="9136878" cy="322262"/>
          </a:xfrm>
        </p:spPr>
        <p:txBody>
          <a:bodyPr/>
          <a:lstStyle/>
          <a:p>
            <a:r>
              <a:rPr lang="hu-HU" smtClean="0"/>
              <a:t>Mintacím szerkesztése</a:t>
            </a:r>
            <a:endParaRPr lang="en-US"/>
          </a:p>
        </p:txBody>
      </p:sp>
      <p:sp>
        <p:nvSpPr>
          <p:cNvPr id="3" name="Rectangle 5"/>
          <p:cNvSpPr>
            <a:spLocks noGrp="1" noChangeArrowheads="1"/>
          </p:cNvSpPr>
          <p:nvPr>
            <p:ph type="sldNum" sz="quarter" idx="10"/>
          </p:nvPr>
        </p:nvSpPr>
        <p:spPr>
          <a:xfrm>
            <a:off x="9139238" y="6669088"/>
            <a:ext cx="765175" cy="187325"/>
          </a:xfrm>
        </p:spPr>
        <p:txBody>
          <a:bodyPr/>
          <a:lstStyle>
            <a:lvl1pPr>
              <a:defRPr b="1">
                <a:latin typeface="Arial" charset="0"/>
              </a:defRPr>
            </a:lvl1pPr>
          </a:lstStyle>
          <a:p>
            <a:pPr>
              <a:defRPr/>
            </a:pPr>
            <a:fld id="{CA1E299A-D3E0-41B0-A5C0-C16154BE662D}" type="slidenum">
              <a:rPr lang="hu-HU"/>
              <a:pPr>
                <a:defRPr/>
              </a:pPr>
              <a:t>‹#›</a:t>
            </a:fld>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59" y="4407332"/>
            <a:ext cx="8419661" cy="1362205"/>
          </a:xfrm>
          <a:prstGeom prst="rect">
            <a:avLst/>
          </a:prstGeom>
        </p:spPr>
        <p:txBody>
          <a:bodyPr lIns="97719" tIns="48859" rIns="97719" bIns="48859"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782659" y="2907443"/>
            <a:ext cx="8419661" cy="1499884"/>
          </a:xfrm>
          <a:prstGeom prst="rect">
            <a:avLst/>
          </a:prstGeom>
        </p:spPr>
        <p:txBody>
          <a:bodyPr lIns="97719" tIns="48859" rIns="97719" bIns="48859" anchor="b"/>
          <a:lstStyle>
            <a:lvl1pPr marL="0" indent="0">
              <a:buNone/>
              <a:defRPr sz="2100"/>
            </a:lvl1pPr>
            <a:lvl2pPr marL="488594" indent="0">
              <a:buNone/>
              <a:defRPr sz="1900"/>
            </a:lvl2pPr>
            <a:lvl3pPr marL="977187" indent="0">
              <a:buNone/>
              <a:defRPr sz="1700"/>
            </a:lvl3pPr>
            <a:lvl4pPr marL="1465782" indent="0">
              <a:buNone/>
              <a:defRPr sz="1500"/>
            </a:lvl4pPr>
            <a:lvl5pPr marL="1954374" indent="0">
              <a:buNone/>
              <a:defRPr sz="1500"/>
            </a:lvl5pPr>
            <a:lvl6pPr marL="2442968" indent="0">
              <a:buNone/>
              <a:defRPr sz="1500"/>
            </a:lvl6pPr>
            <a:lvl7pPr marL="2931560" indent="0">
              <a:buNone/>
              <a:defRPr sz="1500"/>
            </a:lvl7pPr>
            <a:lvl8pPr marL="3420154" indent="0">
              <a:buNone/>
              <a:defRPr sz="1500"/>
            </a:lvl8pPr>
            <a:lvl9pPr marL="3908747" indent="0">
              <a:buNone/>
              <a:defRPr sz="15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ím 1"/>
          <p:cNvSpPr>
            <a:spLocks noGrp="1"/>
          </p:cNvSpPr>
          <p:nvPr>
            <p:ph type="title"/>
          </p:nvPr>
        </p:nvSpPr>
        <p:spPr>
          <a:xfrm>
            <a:off x="767536" y="143635"/>
            <a:ext cx="9136878" cy="322262"/>
          </a:xfrm>
        </p:spPr>
        <p:txBody>
          <a:bodyPr/>
          <a:lstStyle/>
          <a:p>
            <a:r>
              <a:rPr lang="hu-HU" smtClean="0"/>
              <a:t>Mintacím szerkesztése</a:t>
            </a:r>
            <a:endParaRPr lang="en-US"/>
          </a:p>
        </p:txBody>
      </p:sp>
      <p:sp>
        <p:nvSpPr>
          <p:cNvPr id="3" name="Rectangle 5"/>
          <p:cNvSpPr>
            <a:spLocks noGrp="1" noChangeArrowheads="1"/>
          </p:cNvSpPr>
          <p:nvPr>
            <p:ph type="sldNum" sz="quarter" idx="10"/>
          </p:nvPr>
        </p:nvSpPr>
        <p:spPr>
          <a:xfrm>
            <a:off x="9139238" y="6669088"/>
            <a:ext cx="765175" cy="187325"/>
          </a:xfrm>
        </p:spPr>
        <p:txBody>
          <a:bodyPr/>
          <a:lstStyle>
            <a:lvl1pPr>
              <a:defRPr b="1">
                <a:latin typeface="Arial" charset="0"/>
              </a:defRPr>
            </a:lvl1pPr>
          </a:lstStyle>
          <a:p>
            <a:pPr>
              <a:defRPr/>
            </a:pPr>
            <a:fld id="{19E86DAA-08E8-4E1F-9828-4B0244482FD9}" type="slidenum">
              <a:rPr lang="hu-HU"/>
              <a:pPr>
                <a:defRPr/>
              </a:pPr>
              <a:t>‹#›</a:t>
            </a:fld>
            <a:endParaRPr lang="hu-H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4867" y="275356"/>
            <a:ext cx="8916277" cy="1141921"/>
          </a:xfrm>
          <a:prstGeom prst="rect">
            <a:avLst/>
          </a:prstGeom>
        </p:spPr>
        <p:txBody>
          <a:bodyPr lIns="97719" tIns="48859" rIns="97719" bIns="48859"/>
          <a:lstStyle/>
          <a:p>
            <a:r>
              <a:rPr lang="en-US" smtClean="0"/>
              <a:t>Click to edit Master title style</a:t>
            </a:r>
            <a:endParaRPr lang="en-US"/>
          </a:p>
        </p:txBody>
      </p:sp>
      <p:sp>
        <p:nvSpPr>
          <p:cNvPr id="3" name="Content Placeholder 2"/>
          <p:cNvSpPr>
            <a:spLocks noGrp="1"/>
          </p:cNvSpPr>
          <p:nvPr>
            <p:ph sz="half" idx="1"/>
          </p:nvPr>
        </p:nvSpPr>
        <p:spPr>
          <a:xfrm>
            <a:off x="494861" y="1600314"/>
            <a:ext cx="4373029" cy="4525567"/>
          </a:xfrm>
          <a:prstGeom prst="rect">
            <a:avLst/>
          </a:prstGeom>
        </p:spPr>
        <p:txBody>
          <a:bodyPr lIns="97719" tIns="48859" rIns="97719" bIns="48859"/>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6355" y="1600314"/>
            <a:ext cx="4374785" cy="4525567"/>
          </a:xfrm>
          <a:prstGeom prst="rect">
            <a:avLst/>
          </a:prstGeom>
        </p:spPr>
        <p:txBody>
          <a:bodyPr lIns="97719" tIns="48859" rIns="97719" bIns="48859"/>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4867" y="275356"/>
            <a:ext cx="8916277" cy="1141921"/>
          </a:xfrm>
          <a:prstGeom prst="rect">
            <a:avLst/>
          </a:prstGeom>
        </p:spPr>
        <p:txBody>
          <a:bodyPr lIns="97719" tIns="48859" rIns="97719" bIns="48859"/>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4867" y="1535524"/>
            <a:ext cx="4376539" cy="639800"/>
          </a:xfrm>
          <a:prstGeom prst="rect">
            <a:avLst/>
          </a:prstGeom>
        </p:spPr>
        <p:txBody>
          <a:bodyPr lIns="97719" tIns="48859" rIns="97719" bIns="48859" anchor="b"/>
          <a:lstStyle>
            <a:lvl1pPr marL="0" indent="0">
              <a:buNone/>
              <a:defRPr sz="2600" b="1"/>
            </a:lvl1pPr>
            <a:lvl2pPr marL="488594" indent="0">
              <a:buNone/>
              <a:defRPr sz="2100" b="1"/>
            </a:lvl2pPr>
            <a:lvl3pPr marL="977187" indent="0">
              <a:buNone/>
              <a:defRPr sz="1900" b="1"/>
            </a:lvl3pPr>
            <a:lvl4pPr marL="1465782" indent="0">
              <a:buNone/>
              <a:defRPr sz="1700" b="1"/>
            </a:lvl4pPr>
            <a:lvl5pPr marL="1954374" indent="0">
              <a:buNone/>
              <a:defRPr sz="1700" b="1"/>
            </a:lvl5pPr>
            <a:lvl6pPr marL="2442968" indent="0">
              <a:buNone/>
              <a:defRPr sz="1700" b="1"/>
            </a:lvl6pPr>
            <a:lvl7pPr marL="2931560" indent="0">
              <a:buNone/>
              <a:defRPr sz="1700" b="1"/>
            </a:lvl7pPr>
            <a:lvl8pPr marL="3420154" indent="0">
              <a:buNone/>
              <a:defRPr sz="1700" b="1"/>
            </a:lvl8pPr>
            <a:lvl9pPr marL="3908747" indent="0">
              <a:buNone/>
              <a:defRPr sz="1700" b="1"/>
            </a:lvl9pPr>
          </a:lstStyle>
          <a:p>
            <a:pPr lvl="0"/>
            <a:r>
              <a:rPr lang="en-US"/>
              <a:t>Click to edit Master text styles</a:t>
            </a:r>
          </a:p>
        </p:txBody>
      </p:sp>
      <p:sp>
        <p:nvSpPr>
          <p:cNvPr id="4" name="Content Placeholder 3"/>
          <p:cNvSpPr>
            <a:spLocks noGrp="1"/>
          </p:cNvSpPr>
          <p:nvPr>
            <p:ph sz="half" idx="2"/>
          </p:nvPr>
        </p:nvSpPr>
        <p:spPr>
          <a:xfrm>
            <a:off x="494867" y="2175318"/>
            <a:ext cx="4376539" cy="3950557"/>
          </a:xfrm>
          <a:prstGeom prst="rect">
            <a:avLst/>
          </a:prstGeom>
        </p:spPr>
        <p:txBody>
          <a:bodyPr lIns="97719" tIns="48859" rIns="97719" bIns="48859"/>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845" y="1535524"/>
            <a:ext cx="4378294" cy="639800"/>
          </a:xfrm>
          <a:prstGeom prst="rect">
            <a:avLst/>
          </a:prstGeom>
        </p:spPr>
        <p:txBody>
          <a:bodyPr lIns="97719" tIns="48859" rIns="97719" bIns="48859" anchor="b"/>
          <a:lstStyle>
            <a:lvl1pPr marL="0" indent="0">
              <a:buNone/>
              <a:defRPr sz="2600" b="1"/>
            </a:lvl1pPr>
            <a:lvl2pPr marL="488594" indent="0">
              <a:buNone/>
              <a:defRPr sz="2100" b="1"/>
            </a:lvl2pPr>
            <a:lvl3pPr marL="977187" indent="0">
              <a:buNone/>
              <a:defRPr sz="1900" b="1"/>
            </a:lvl3pPr>
            <a:lvl4pPr marL="1465782" indent="0">
              <a:buNone/>
              <a:defRPr sz="1700" b="1"/>
            </a:lvl4pPr>
            <a:lvl5pPr marL="1954374" indent="0">
              <a:buNone/>
              <a:defRPr sz="1700" b="1"/>
            </a:lvl5pPr>
            <a:lvl6pPr marL="2442968" indent="0">
              <a:buNone/>
              <a:defRPr sz="1700" b="1"/>
            </a:lvl6pPr>
            <a:lvl7pPr marL="2931560" indent="0">
              <a:buNone/>
              <a:defRPr sz="1700" b="1"/>
            </a:lvl7pPr>
            <a:lvl8pPr marL="3420154" indent="0">
              <a:buNone/>
              <a:defRPr sz="1700" b="1"/>
            </a:lvl8pPr>
            <a:lvl9pPr marL="39087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032845" y="2175318"/>
            <a:ext cx="4378294" cy="3950557"/>
          </a:xfrm>
          <a:prstGeom prst="rect">
            <a:avLst/>
          </a:prstGeom>
        </p:spPr>
        <p:txBody>
          <a:bodyPr lIns="97719" tIns="48859" rIns="97719" bIns="48859"/>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4867" y="275356"/>
            <a:ext cx="8916277" cy="1141921"/>
          </a:xfrm>
          <a:prstGeom prst="rect">
            <a:avLst/>
          </a:prstGeom>
        </p:spPr>
        <p:txBody>
          <a:bodyPr lIns="97719" tIns="48859" rIns="97719" bIns="48859"/>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4861" y="273743"/>
            <a:ext cx="3258715" cy="1161357"/>
          </a:xfrm>
          <a:prstGeom prst="rect">
            <a:avLst/>
          </a:prstGeom>
        </p:spPr>
        <p:txBody>
          <a:bodyPr lIns="97719" tIns="48859" rIns="97719" bIns="48859"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872905" y="273743"/>
            <a:ext cx="5538235" cy="5852138"/>
          </a:xfrm>
          <a:prstGeom prst="rect">
            <a:avLst/>
          </a:prstGeom>
        </p:spPr>
        <p:txBody>
          <a:bodyPr lIns="97719" tIns="48859" rIns="97719" bIns="48859"/>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4861" y="1435094"/>
            <a:ext cx="3258715" cy="4690781"/>
          </a:xfrm>
          <a:prstGeom prst="rect">
            <a:avLst/>
          </a:prstGeom>
        </p:spPr>
        <p:txBody>
          <a:bodyPr lIns="97719" tIns="48859" rIns="97719" bIns="48859"/>
          <a:lstStyle>
            <a:lvl1pPr marL="0" indent="0">
              <a:buNone/>
              <a:defRPr sz="1500"/>
            </a:lvl1pPr>
            <a:lvl2pPr marL="488594" indent="0">
              <a:buNone/>
              <a:defRPr sz="1300"/>
            </a:lvl2pPr>
            <a:lvl3pPr marL="977187" indent="0">
              <a:buNone/>
              <a:defRPr sz="1100"/>
            </a:lvl3pPr>
            <a:lvl4pPr marL="1465782" indent="0">
              <a:buNone/>
              <a:defRPr sz="1000"/>
            </a:lvl4pPr>
            <a:lvl5pPr marL="1954374" indent="0">
              <a:buNone/>
              <a:defRPr sz="1000"/>
            </a:lvl5pPr>
            <a:lvl6pPr marL="2442968" indent="0">
              <a:buNone/>
              <a:defRPr sz="1000"/>
            </a:lvl6pPr>
            <a:lvl7pPr marL="2931560" indent="0">
              <a:buNone/>
              <a:defRPr sz="1000"/>
            </a:lvl7pPr>
            <a:lvl8pPr marL="3420154" indent="0">
              <a:buNone/>
              <a:defRPr sz="1000"/>
            </a:lvl8pPr>
            <a:lvl9pPr marL="3908747"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0845" y="4800929"/>
            <a:ext cx="5943600" cy="566911"/>
          </a:xfrm>
          <a:prstGeom prst="rect">
            <a:avLst/>
          </a:prstGeom>
        </p:spPr>
        <p:txBody>
          <a:bodyPr lIns="97719" tIns="48859" rIns="97719" bIns="48859"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940845" y="612264"/>
            <a:ext cx="5943600" cy="4115772"/>
          </a:xfrm>
          <a:prstGeom prst="rect">
            <a:avLst/>
          </a:prstGeom>
        </p:spPr>
        <p:txBody>
          <a:bodyPr lIns="97719" tIns="48859" rIns="97719" bIns="48859"/>
          <a:lstStyle>
            <a:lvl1pPr marL="0" indent="0">
              <a:buNone/>
              <a:defRPr sz="3400"/>
            </a:lvl1pPr>
            <a:lvl2pPr marL="488594" indent="0">
              <a:buNone/>
              <a:defRPr sz="3000"/>
            </a:lvl2pPr>
            <a:lvl3pPr marL="977187" indent="0">
              <a:buNone/>
              <a:defRPr sz="2600"/>
            </a:lvl3pPr>
            <a:lvl4pPr marL="1465782" indent="0">
              <a:buNone/>
              <a:defRPr sz="2100"/>
            </a:lvl4pPr>
            <a:lvl5pPr marL="1954374" indent="0">
              <a:buNone/>
              <a:defRPr sz="2100"/>
            </a:lvl5pPr>
            <a:lvl6pPr marL="2442968" indent="0">
              <a:buNone/>
              <a:defRPr sz="2100"/>
            </a:lvl6pPr>
            <a:lvl7pPr marL="2931560" indent="0">
              <a:buNone/>
              <a:defRPr sz="2100"/>
            </a:lvl7pPr>
            <a:lvl8pPr marL="3420154" indent="0">
              <a:buNone/>
              <a:defRPr sz="2100"/>
            </a:lvl8pPr>
            <a:lvl9pPr marL="3908747" indent="0">
              <a:buNone/>
              <a:defRPr sz="2100"/>
            </a:lvl9pPr>
          </a:lstStyle>
          <a:p>
            <a:pPr lvl="0"/>
            <a:endParaRPr lang="hu-HU" noProof="0"/>
          </a:p>
        </p:txBody>
      </p:sp>
      <p:sp>
        <p:nvSpPr>
          <p:cNvPr id="4" name="Text Placeholder 3"/>
          <p:cNvSpPr>
            <a:spLocks noGrp="1"/>
          </p:cNvSpPr>
          <p:nvPr>
            <p:ph type="body" sz="half" idx="2"/>
          </p:nvPr>
        </p:nvSpPr>
        <p:spPr>
          <a:xfrm>
            <a:off x="1940845" y="5367835"/>
            <a:ext cx="5943600" cy="805014"/>
          </a:xfrm>
          <a:prstGeom prst="rect">
            <a:avLst/>
          </a:prstGeom>
        </p:spPr>
        <p:txBody>
          <a:bodyPr lIns="97719" tIns="48859" rIns="97719" bIns="48859"/>
          <a:lstStyle>
            <a:lvl1pPr marL="0" indent="0">
              <a:buNone/>
              <a:defRPr sz="1500"/>
            </a:lvl1pPr>
            <a:lvl2pPr marL="488594" indent="0">
              <a:buNone/>
              <a:defRPr sz="1300"/>
            </a:lvl2pPr>
            <a:lvl3pPr marL="977187" indent="0">
              <a:buNone/>
              <a:defRPr sz="1100"/>
            </a:lvl3pPr>
            <a:lvl4pPr marL="1465782" indent="0">
              <a:buNone/>
              <a:defRPr sz="1000"/>
            </a:lvl4pPr>
            <a:lvl5pPr marL="1954374" indent="0">
              <a:buNone/>
              <a:defRPr sz="1000"/>
            </a:lvl5pPr>
            <a:lvl6pPr marL="2442968" indent="0">
              <a:buNone/>
              <a:defRPr sz="1000"/>
            </a:lvl6pPr>
            <a:lvl7pPr marL="2931560" indent="0">
              <a:buNone/>
              <a:defRPr sz="1000"/>
            </a:lvl7pPr>
            <a:lvl8pPr marL="3420154" indent="0">
              <a:buNone/>
              <a:defRPr sz="1000"/>
            </a:lvl8pPr>
            <a:lvl9pPr marL="3908747"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522755" name="AutoShape 67"/>
          <p:cNvGraphicFramePr>
            <a:graphicFrameLocks/>
          </p:cNvGraphicFramePr>
          <p:nvPr/>
        </p:nvGraphicFramePr>
        <p:xfrm>
          <a:off x="-6350" y="0"/>
          <a:ext cx="171450" cy="158750"/>
        </p:xfrm>
        <a:graphic>
          <a:graphicData uri="http://schemas.openxmlformats.org/presentationml/2006/ole">
            <p:oleObj spid="_x0000_s1522755" name="think-cell Slide" r:id="rId16" imgW="0" imgH="0" progId="">
              <p:embed/>
            </p:oleObj>
          </a:graphicData>
        </a:graphic>
      </p:graphicFrame>
      <p:pic>
        <p:nvPicPr>
          <p:cNvPr id="1522757" name="Picture 5"/>
          <p:cNvPicPr>
            <a:picLocks noChangeAspect="1" noChangeArrowheads="1"/>
          </p:cNvPicPr>
          <p:nvPr>
            <p:custDataLst>
              <p:tags r:id="rId14"/>
            </p:custDataLst>
          </p:nvPr>
        </p:nvPicPr>
        <p:blipFill>
          <a:blip r:embed="rId17"/>
          <a:srcRect/>
          <a:stretch>
            <a:fillRect/>
          </a:stretch>
        </p:blipFill>
        <p:spPr bwMode="auto">
          <a:xfrm>
            <a:off x="0" y="4184650"/>
            <a:ext cx="9906000" cy="2700338"/>
          </a:xfrm>
          <a:prstGeom prst="rect">
            <a:avLst/>
          </a:prstGeom>
          <a:noFill/>
          <a:ln w="9525">
            <a:noFill/>
            <a:miter lim="800000"/>
            <a:headEnd/>
            <a:tailEnd/>
          </a:ln>
        </p:spPr>
      </p:pic>
      <p:sp>
        <p:nvSpPr>
          <p:cNvPr id="6" name="Rectangle 6" hidden="1"/>
          <p:cNvSpPr>
            <a:spLocks noChangeArrowheads="1"/>
          </p:cNvSpPr>
          <p:nvPr>
            <p:custDataLst>
              <p:tags r:id="rId15"/>
            </p:custDataLst>
          </p:nvPr>
        </p:nvSpPr>
        <p:spPr bwMode="auto">
          <a:xfrm>
            <a:off x="0" y="0"/>
            <a:ext cx="157163" cy="158750"/>
          </a:xfrm>
          <a:prstGeom prst="rect">
            <a:avLst/>
          </a:prstGeom>
          <a:solidFill>
            <a:schemeClr val="accent1"/>
          </a:solidFill>
          <a:ln w="9525" algn="ctr">
            <a:solidFill>
              <a:schemeClr val="tx1"/>
            </a:solidFill>
            <a:miter lim="800000"/>
            <a:headEnd/>
            <a:tailEnd/>
          </a:ln>
        </p:spPr>
        <p:txBody>
          <a:bodyPr wrap="none" lIns="25387" tIns="0" rIns="25387" bIns="0" anchor="ctr"/>
          <a:lstStyle/>
          <a:p>
            <a:pPr algn="ctr" defTabSz="914417">
              <a:defRPr/>
            </a:pPr>
            <a:r>
              <a:rPr lang="hu-HU" sz="1400" b="0" dirty="0"/>
              <a:t>2</a:t>
            </a:r>
          </a:p>
        </p:txBody>
      </p:sp>
      <p:pic>
        <p:nvPicPr>
          <p:cNvPr id="1522759" name="Picture 1"/>
          <p:cNvPicPr>
            <a:picLocks noChangeAspect="1"/>
          </p:cNvPicPr>
          <p:nvPr userDrawn="1"/>
        </p:nvPicPr>
        <p:blipFill>
          <a:blip r:embed="rId18"/>
          <a:srcRect/>
          <a:stretch>
            <a:fillRect/>
          </a:stretch>
        </p:blipFill>
        <p:spPr bwMode="auto">
          <a:xfrm>
            <a:off x="8161338" y="5364163"/>
            <a:ext cx="1447800" cy="1303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2" r:id="rId1"/>
    <p:sldLayoutId id="2147483721" r:id="rId2"/>
    <p:sldLayoutId id="2147483720" r:id="rId3"/>
    <p:sldLayoutId id="2147483719" r:id="rId4"/>
    <p:sldLayoutId id="2147483718" r:id="rId5"/>
    <p:sldLayoutId id="2147483717" r:id="rId6"/>
    <p:sldLayoutId id="2147483716" r:id="rId7"/>
    <p:sldLayoutId id="2147483715" r:id="rId8"/>
    <p:sldLayoutId id="2147483714" r:id="rId9"/>
    <p:sldLayoutId id="2147483713" r:id="rId10"/>
    <p:sldLayoutId id="2147483712" r:id="rId11"/>
  </p:sldLayoutIdLst>
  <p:hf hdr="0" dt="0"/>
  <p:txStyles>
    <p:titleStyle>
      <a:lvl1pPr algn="l" rtl="0" eaLnBrk="0" fontAlgn="base" hangingPunct="0">
        <a:lnSpc>
          <a:spcPct val="90000"/>
        </a:lnSpc>
        <a:spcBef>
          <a:spcPct val="0"/>
        </a:spcBef>
        <a:spcAft>
          <a:spcPct val="0"/>
        </a:spcAft>
        <a:defRPr sz="1600" b="1">
          <a:solidFill>
            <a:schemeClr val="tx1"/>
          </a:solidFill>
          <a:latin typeface="+mj-lt"/>
          <a:ea typeface="+mj-ea"/>
          <a:cs typeface="+mj-cs"/>
        </a:defRPr>
      </a:lvl1pPr>
      <a:lvl2pPr algn="l" rtl="0" eaLnBrk="0" fontAlgn="base" hangingPunct="0">
        <a:lnSpc>
          <a:spcPct val="90000"/>
        </a:lnSpc>
        <a:spcBef>
          <a:spcPct val="0"/>
        </a:spcBef>
        <a:spcAft>
          <a:spcPct val="0"/>
        </a:spcAft>
        <a:defRPr sz="1600" b="1">
          <a:solidFill>
            <a:schemeClr val="tx1"/>
          </a:solidFill>
          <a:latin typeface="Arial" charset="0"/>
          <a:cs typeface="Arial" charset="0"/>
        </a:defRPr>
      </a:lvl2pPr>
      <a:lvl3pPr algn="l" rtl="0" eaLnBrk="0" fontAlgn="base" hangingPunct="0">
        <a:lnSpc>
          <a:spcPct val="90000"/>
        </a:lnSpc>
        <a:spcBef>
          <a:spcPct val="0"/>
        </a:spcBef>
        <a:spcAft>
          <a:spcPct val="0"/>
        </a:spcAft>
        <a:defRPr sz="1600" b="1">
          <a:solidFill>
            <a:schemeClr val="tx1"/>
          </a:solidFill>
          <a:latin typeface="Arial" charset="0"/>
          <a:cs typeface="Arial" charset="0"/>
        </a:defRPr>
      </a:lvl3pPr>
      <a:lvl4pPr algn="l" rtl="0" eaLnBrk="0" fontAlgn="base" hangingPunct="0">
        <a:lnSpc>
          <a:spcPct val="90000"/>
        </a:lnSpc>
        <a:spcBef>
          <a:spcPct val="0"/>
        </a:spcBef>
        <a:spcAft>
          <a:spcPct val="0"/>
        </a:spcAft>
        <a:defRPr sz="1600" b="1">
          <a:solidFill>
            <a:schemeClr val="tx1"/>
          </a:solidFill>
          <a:latin typeface="Arial" charset="0"/>
          <a:cs typeface="Arial" charset="0"/>
        </a:defRPr>
      </a:lvl4pPr>
      <a:lvl5pPr algn="l" rtl="0" eaLnBrk="0" fontAlgn="base" hangingPunct="0">
        <a:lnSpc>
          <a:spcPct val="90000"/>
        </a:lnSpc>
        <a:spcBef>
          <a:spcPct val="0"/>
        </a:spcBef>
        <a:spcAft>
          <a:spcPct val="0"/>
        </a:spcAft>
        <a:defRPr sz="1600" b="1">
          <a:solidFill>
            <a:schemeClr val="tx1"/>
          </a:solidFill>
          <a:latin typeface="Arial" charset="0"/>
          <a:cs typeface="Arial" charset="0"/>
        </a:defRPr>
      </a:lvl5pPr>
      <a:lvl6pPr marL="488594" algn="l" defTabSz="914417" rtl="0" fontAlgn="base">
        <a:lnSpc>
          <a:spcPct val="90000"/>
        </a:lnSpc>
        <a:spcBef>
          <a:spcPct val="0"/>
        </a:spcBef>
        <a:spcAft>
          <a:spcPct val="0"/>
        </a:spcAft>
        <a:defRPr sz="1600" b="1">
          <a:solidFill>
            <a:schemeClr val="tx1"/>
          </a:solidFill>
          <a:latin typeface="Arial" charset="0"/>
          <a:cs typeface="Arial" charset="0"/>
        </a:defRPr>
      </a:lvl6pPr>
      <a:lvl7pPr marL="977187" algn="l" defTabSz="914417" rtl="0" fontAlgn="base">
        <a:lnSpc>
          <a:spcPct val="90000"/>
        </a:lnSpc>
        <a:spcBef>
          <a:spcPct val="0"/>
        </a:spcBef>
        <a:spcAft>
          <a:spcPct val="0"/>
        </a:spcAft>
        <a:defRPr sz="1600" b="1">
          <a:solidFill>
            <a:schemeClr val="tx1"/>
          </a:solidFill>
          <a:latin typeface="Arial" charset="0"/>
          <a:cs typeface="Arial" charset="0"/>
        </a:defRPr>
      </a:lvl7pPr>
      <a:lvl8pPr marL="1465782" algn="l" defTabSz="914417" rtl="0" fontAlgn="base">
        <a:lnSpc>
          <a:spcPct val="90000"/>
        </a:lnSpc>
        <a:spcBef>
          <a:spcPct val="0"/>
        </a:spcBef>
        <a:spcAft>
          <a:spcPct val="0"/>
        </a:spcAft>
        <a:defRPr sz="1600" b="1">
          <a:solidFill>
            <a:schemeClr val="tx1"/>
          </a:solidFill>
          <a:latin typeface="Arial" charset="0"/>
          <a:cs typeface="Arial" charset="0"/>
        </a:defRPr>
      </a:lvl8pPr>
      <a:lvl9pPr marL="1954374" algn="l" defTabSz="914417" rtl="0" fontAlgn="base">
        <a:lnSpc>
          <a:spcPct val="90000"/>
        </a:lnSpc>
        <a:spcBef>
          <a:spcPct val="0"/>
        </a:spcBef>
        <a:spcAft>
          <a:spcPct val="0"/>
        </a:spcAft>
        <a:defRPr sz="1600" b="1">
          <a:solidFill>
            <a:schemeClr val="tx1"/>
          </a:solidFill>
          <a:latin typeface="Arial" charset="0"/>
          <a:cs typeface="Arial" charset="0"/>
        </a:defRPr>
      </a:lvl9pPr>
    </p:titleStyle>
    <p:bodyStyle>
      <a:lvl1pPr marL="365125" indent="-365125" algn="l" rtl="0" eaLnBrk="0" fontAlgn="base" hangingPunct="0">
        <a:spcBef>
          <a:spcPct val="100000"/>
        </a:spcBef>
        <a:spcAft>
          <a:spcPct val="0"/>
        </a:spcAft>
        <a:buClr>
          <a:schemeClr val="accent1"/>
        </a:buClr>
        <a:buSzPct val="75000"/>
        <a:buFont typeface="Wingdings" pitchFamily="2" charset="2"/>
        <a:buChar char="•"/>
        <a:defRPr sz="1600" i="1">
          <a:solidFill>
            <a:schemeClr val="tx1"/>
          </a:solidFill>
          <a:latin typeface="+mn-lt"/>
          <a:ea typeface="+mn-ea"/>
          <a:cs typeface="+mn-cs"/>
        </a:defRPr>
      </a:lvl1pPr>
      <a:lvl2pPr marL="236538" indent="-234950" algn="l" rtl="0" eaLnBrk="0" fontAlgn="base" hangingPunct="0">
        <a:spcBef>
          <a:spcPct val="50000"/>
        </a:spcBef>
        <a:spcAft>
          <a:spcPct val="0"/>
        </a:spcAft>
        <a:buClr>
          <a:srgbClr val="E6D199"/>
        </a:buClr>
        <a:buSzPct val="90000"/>
        <a:buFont typeface="Wingdings" pitchFamily="2" charset="2"/>
        <a:buChar char="l"/>
        <a:defRPr sz="1400" b="1" i="1">
          <a:solidFill>
            <a:schemeClr val="tx1"/>
          </a:solidFill>
          <a:latin typeface="+mj-lt"/>
          <a:cs typeface="+mn-cs"/>
        </a:defRPr>
      </a:lvl2pPr>
      <a:lvl3pPr marL="474663" indent="-209550" algn="l" rtl="0" eaLnBrk="0" fontAlgn="base" hangingPunct="0">
        <a:spcBef>
          <a:spcPct val="15000"/>
        </a:spcBef>
        <a:spcAft>
          <a:spcPct val="0"/>
        </a:spcAft>
        <a:buClr>
          <a:srgbClr val="008000"/>
        </a:buClr>
        <a:buSzPct val="90000"/>
        <a:buChar char="–"/>
        <a:defRPr sz="1200">
          <a:solidFill>
            <a:schemeClr val="tx1"/>
          </a:solidFill>
          <a:latin typeface="+mj-lt"/>
          <a:cs typeface="+mn-cs"/>
        </a:defRPr>
      </a:lvl3pPr>
      <a:lvl4pPr marL="882650" indent="-217488" algn="l" rtl="0" eaLnBrk="0" fontAlgn="base" hangingPunct="0">
        <a:spcBef>
          <a:spcPct val="15000"/>
        </a:spcBef>
        <a:spcAft>
          <a:spcPct val="0"/>
        </a:spcAft>
        <a:buClr>
          <a:srgbClr val="008000"/>
        </a:buClr>
        <a:buSzPct val="90000"/>
        <a:buFont typeface="Wingdings" pitchFamily="2" charset="2"/>
        <a:buChar char="§"/>
        <a:defRPr sz="1200">
          <a:solidFill>
            <a:schemeClr val="tx1"/>
          </a:solidFill>
          <a:latin typeface="+mj-lt"/>
          <a:cs typeface="+mn-cs"/>
        </a:defRPr>
      </a:lvl4pPr>
      <a:lvl5pPr marL="1331913" indent="-258763" algn="l" rtl="0" eaLnBrk="0" fontAlgn="base" hangingPunct="0">
        <a:spcBef>
          <a:spcPct val="10000"/>
        </a:spcBef>
        <a:spcAft>
          <a:spcPct val="0"/>
        </a:spcAft>
        <a:buClr>
          <a:schemeClr val="tx2"/>
        </a:buClr>
        <a:buSzPct val="75000"/>
        <a:buFont typeface="Wingdings" pitchFamily="2" charset="2"/>
        <a:buChar char="§"/>
        <a:defRPr sz="1200">
          <a:solidFill>
            <a:schemeClr val="tx1"/>
          </a:solidFill>
          <a:latin typeface="+mj-lt"/>
          <a:cs typeface="+mn-cs"/>
        </a:defRPr>
      </a:lvl5pPr>
      <a:lvl6pPr marL="1822046" indent="-259565" algn="l" defTabSz="914417" rtl="0" fontAlgn="base">
        <a:spcBef>
          <a:spcPct val="10000"/>
        </a:spcBef>
        <a:spcAft>
          <a:spcPct val="0"/>
        </a:spcAft>
        <a:buClr>
          <a:schemeClr val="tx2"/>
        </a:buClr>
        <a:buSzPct val="75000"/>
        <a:buFont typeface="Wingdings" pitchFamily="2" charset="2"/>
        <a:buChar char="§"/>
        <a:defRPr sz="1200">
          <a:solidFill>
            <a:schemeClr val="tx1"/>
          </a:solidFill>
          <a:latin typeface="+mj-lt"/>
          <a:cs typeface="+mn-cs"/>
        </a:defRPr>
      </a:lvl6pPr>
      <a:lvl7pPr marL="2310640" indent="-259565" algn="l" defTabSz="914417" rtl="0" fontAlgn="base">
        <a:spcBef>
          <a:spcPct val="10000"/>
        </a:spcBef>
        <a:spcAft>
          <a:spcPct val="0"/>
        </a:spcAft>
        <a:buClr>
          <a:schemeClr val="tx2"/>
        </a:buClr>
        <a:buSzPct val="75000"/>
        <a:buFont typeface="Wingdings" pitchFamily="2" charset="2"/>
        <a:buChar char="§"/>
        <a:defRPr sz="1200">
          <a:solidFill>
            <a:schemeClr val="tx1"/>
          </a:solidFill>
          <a:latin typeface="+mj-lt"/>
          <a:cs typeface="+mn-cs"/>
        </a:defRPr>
      </a:lvl7pPr>
      <a:lvl8pPr marL="2799233" indent="-259565" algn="l" defTabSz="914417" rtl="0" fontAlgn="base">
        <a:spcBef>
          <a:spcPct val="10000"/>
        </a:spcBef>
        <a:spcAft>
          <a:spcPct val="0"/>
        </a:spcAft>
        <a:buClr>
          <a:schemeClr val="tx2"/>
        </a:buClr>
        <a:buSzPct val="75000"/>
        <a:buFont typeface="Wingdings" pitchFamily="2" charset="2"/>
        <a:buChar char="§"/>
        <a:defRPr sz="1200">
          <a:solidFill>
            <a:schemeClr val="tx1"/>
          </a:solidFill>
          <a:latin typeface="+mj-lt"/>
          <a:cs typeface="+mn-cs"/>
        </a:defRPr>
      </a:lvl8pPr>
      <a:lvl9pPr marL="3287827" indent="-259565" algn="l" defTabSz="914417" rtl="0" fontAlgn="base">
        <a:spcBef>
          <a:spcPct val="10000"/>
        </a:spcBef>
        <a:spcAft>
          <a:spcPct val="0"/>
        </a:spcAft>
        <a:buClr>
          <a:schemeClr val="tx2"/>
        </a:buClr>
        <a:buSzPct val="75000"/>
        <a:buFont typeface="Wingdings" pitchFamily="2" charset="2"/>
        <a:buChar char="§"/>
        <a:defRPr sz="1200">
          <a:solidFill>
            <a:schemeClr val="tx1"/>
          </a:solidFill>
          <a:latin typeface="+mj-lt"/>
          <a:cs typeface="+mn-cs"/>
        </a:defRPr>
      </a:lvl9pPr>
    </p:bodyStyle>
    <p:otherStyle>
      <a:defPPr>
        <a:defRPr lang="hu-HU"/>
      </a:defPPr>
      <a:lvl1pPr marL="0" algn="l" defTabSz="977187" rtl="0" eaLnBrk="1" latinLnBrk="0" hangingPunct="1">
        <a:defRPr sz="1900" kern="1200">
          <a:solidFill>
            <a:schemeClr val="tx1"/>
          </a:solidFill>
          <a:latin typeface="+mn-lt"/>
          <a:ea typeface="+mn-ea"/>
          <a:cs typeface="+mn-cs"/>
        </a:defRPr>
      </a:lvl1pPr>
      <a:lvl2pPr marL="488594" algn="l" defTabSz="977187" rtl="0" eaLnBrk="1" latinLnBrk="0" hangingPunct="1">
        <a:defRPr sz="1900" kern="1200">
          <a:solidFill>
            <a:schemeClr val="tx1"/>
          </a:solidFill>
          <a:latin typeface="+mn-lt"/>
          <a:ea typeface="+mn-ea"/>
          <a:cs typeface="+mn-cs"/>
        </a:defRPr>
      </a:lvl2pPr>
      <a:lvl3pPr marL="977187" algn="l" defTabSz="977187" rtl="0" eaLnBrk="1" latinLnBrk="0" hangingPunct="1">
        <a:defRPr sz="1900" kern="1200">
          <a:solidFill>
            <a:schemeClr val="tx1"/>
          </a:solidFill>
          <a:latin typeface="+mn-lt"/>
          <a:ea typeface="+mn-ea"/>
          <a:cs typeface="+mn-cs"/>
        </a:defRPr>
      </a:lvl3pPr>
      <a:lvl4pPr marL="1465782" algn="l" defTabSz="977187" rtl="0" eaLnBrk="1" latinLnBrk="0" hangingPunct="1">
        <a:defRPr sz="1900" kern="1200">
          <a:solidFill>
            <a:schemeClr val="tx1"/>
          </a:solidFill>
          <a:latin typeface="+mn-lt"/>
          <a:ea typeface="+mn-ea"/>
          <a:cs typeface="+mn-cs"/>
        </a:defRPr>
      </a:lvl4pPr>
      <a:lvl5pPr marL="1954374" algn="l" defTabSz="977187" rtl="0" eaLnBrk="1" latinLnBrk="0" hangingPunct="1">
        <a:defRPr sz="1900" kern="1200">
          <a:solidFill>
            <a:schemeClr val="tx1"/>
          </a:solidFill>
          <a:latin typeface="+mn-lt"/>
          <a:ea typeface="+mn-ea"/>
          <a:cs typeface="+mn-cs"/>
        </a:defRPr>
      </a:lvl5pPr>
      <a:lvl6pPr marL="2442968" algn="l" defTabSz="977187" rtl="0" eaLnBrk="1" latinLnBrk="0" hangingPunct="1">
        <a:defRPr sz="1900" kern="1200">
          <a:solidFill>
            <a:schemeClr val="tx1"/>
          </a:solidFill>
          <a:latin typeface="+mn-lt"/>
          <a:ea typeface="+mn-ea"/>
          <a:cs typeface="+mn-cs"/>
        </a:defRPr>
      </a:lvl6pPr>
      <a:lvl7pPr marL="2931560" algn="l" defTabSz="977187" rtl="0" eaLnBrk="1" latinLnBrk="0" hangingPunct="1">
        <a:defRPr sz="1900" kern="1200">
          <a:solidFill>
            <a:schemeClr val="tx1"/>
          </a:solidFill>
          <a:latin typeface="+mn-lt"/>
          <a:ea typeface="+mn-ea"/>
          <a:cs typeface="+mn-cs"/>
        </a:defRPr>
      </a:lvl7pPr>
      <a:lvl8pPr marL="3420154" algn="l" defTabSz="977187" rtl="0" eaLnBrk="1" latinLnBrk="0" hangingPunct="1">
        <a:defRPr sz="1900" kern="1200">
          <a:solidFill>
            <a:schemeClr val="tx1"/>
          </a:solidFill>
          <a:latin typeface="+mn-lt"/>
          <a:ea typeface="+mn-ea"/>
          <a:cs typeface="+mn-cs"/>
        </a:defRPr>
      </a:lvl8pPr>
      <a:lvl9pPr marL="3908747" algn="l" defTabSz="97718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4978" name="Rectangle 3"/>
          <p:cNvSpPr>
            <a:spLocks noGrp="1" noChangeArrowheads="1"/>
          </p:cNvSpPr>
          <p:nvPr>
            <p:ph type="title"/>
          </p:nvPr>
        </p:nvSpPr>
        <p:spPr bwMode="auto">
          <a:xfrm>
            <a:off x="808038" y="225425"/>
            <a:ext cx="8870950" cy="323850"/>
          </a:xfrm>
          <a:prstGeom prst="rect">
            <a:avLst/>
          </a:prstGeom>
          <a:noFill/>
          <a:ln w="9525">
            <a:noFill/>
            <a:miter lim="800000"/>
            <a:headEnd/>
            <a:tailEnd/>
          </a:ln>
        </p:spPr>
        <p:txBody>
          <a:bodyPr vert="horz" wrap="square" lIns="91416" tIns="45708" rIns="91416" bIns="45708" numCol="1" anchor="ctr" anchorCtr="0" compatLnSpc="1">
            <a:prstTxWarp prst="textNoShape">
              <a:avLst/>
            </a:prstTxWarp>
          </a:bodyPr>
          <a:lstStyle/>
          <a:p>
            <a:pPr lvl="0"/>
            <a:r>
              <a:rPr lang="hu-HU" smtClean="0"/>
              <a:t>Mintacím szerkesztése</a:t>
            </a:r>
          </a:p>
        </p:txBody>
      </p:sp>
      <p:sp>
        <p:nvSpPr>
          <p:cNvPr id="1534979" name="Rectangle 4"/>
          <p:cNvSpPr>
            <a:spLocks noGrp="1" noChangeArrowheads="1"/>
          </p:cNvSpPr>
          <p:nvPr>
            <p:ph type="body" idx="1"/>
          </p:nvPr>
        </p:nvSpPr>
        <p:spPr bwMode="auto">
          <a:xfrm>
            <a:off x="179388" y="981075"/>
            <a:ext cx="9518650" cy="5184775"/>
          </a:xfrm>
          <a:prstGeom prst="rect">
            <a:avLst/>
          </a:prstGeom>
          <a:noFill/>
          <a:ln w="9525">
            <a:noFill/>
            <a:miter lim="800000"/>
            <a:headEnd/>
            <a:tailEnd/>
          </a:ln>
        </p:spPr>
        <p:txBody>
          <a:bodyPr vert="horz" wrap="square" lIns="91416" tIns="45708" rIns="91416" bIns="45708"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64517" name="Rectangle 5"/>
          <p:cNvSpPr>
            <a:spLocks noGrp="1" noChangeArrowheads="1"/>
          </p:cNvSpPr>
          <p:nvPr>
            <p:ph type="ftr" sz="quarter" idx="3"/>
          </p:nvPr>
        </p:nvSpPr>
        <p:spPr bwMode="auto">
          <a:xfrm>
            <a:off x="179388" y="6405563"/>
            <a:ext cx="5940425" cy="360362"/>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600" b="0">
                <a:solidFill>
                  <a:srgbClr val="FFFFFF"/>
                </a:solidFill>
                <a:cs typeface="+mn-cs"/>
              </a:defRPr>
            </a:lvl1pPr>
          </a:lstStyle>
          <a:p>
            <a:pPr>
              <a:defRPr/>
            </a:pPr>
            <a:r>
              <a:rPr lang="en-US"/>
              <a:t>1/18 pld.</a:t>
            </a:r>
          </a:p>
        </p:txBody>
      </p:sp>
      <p:pic>
        <p:nvPicPr>
          <p:cNvPr id="1534981" name="Picture 10"/>
          <p:cNvPicPr>
            <a:picLocks noChangeAspect="1" noChangeArrowheads="1"/>
          </p:cNvPicPr>
          <p:nvPr/>
        </p:nvPicPr>
        <p:blipFill>
          <a:blip r:embed="rId5"/>
          <a:srcRect l="82291" r="4323" b="22244"/>
          <a:stretch>
            <a:fillRect/>
          </a:stretch>
        </p:blipFill>
        <p:spPr bwMode="auto">
          <a:xfrm>
            <a:off x="57150" y="0"/>
            <a:ext cx="600075" cy="620713"/>
          </a:xfrm>
          <a:prstGeom prst="rect">
            <a:avLst/>
          </a:prstGeom>
          <a:noFill/>
          <a:ln w="9525">
            <a:noFill/>
            <a:miter lim="800000"/>
            <a:headEnd/>
            <a:tailEnd/>
          </a:ln>
        </p:spPr>
      </p:pic>
      <p:sp>
        <p:nvSpPr>
          <p:cNvPr id="64523" name="Line 11"/>
          <p:cNvSpPr>
            <a:spLocks noChangeShapeType="1"/>
          </p:cNvSpPr>
          <p:nvPr/>
        </p:nvSpPr>
        <p:spPr bwMode="ltGray">
          <a:xfrm>
            <a:off x="812800" y="549275"/>
            <a:ext cx="8893175" cy="0"/>
          </a:xfrm>
          <a:prstGeom prst="line">
            <a:avLst/>
          </a:prstGeom>
          <a:noFill/>
          <a:ln w="12700">
            <a:solidFill>
              <a:schemeClr val="tx1"/>
            </a:solidFill>
            <a:round/>
            <a:headEnd type="none" w="sm" len="sm"/>
            <a:tailEnd type="none" w="sm" len="sm"/>
          </a:ln>
          <a:effectLst/>
        </p:spPr>
        <p:txBody>
          <a:bodyPr wrap="none" lIns="91416" tIns="45708" rIns="91416" bIns="45708" anchor="ctr"/>
          <a:lstStyle/>
          <a:p>
            <a:pPr algn="ctr">
              <a:spcBef>
                <a:spcPct val="50000"/>
              </a:spcBef>
              <a:defRPr/>
            </a:pPr>
            <a:endParaRPr lang="hu-HU" sz="1000" dirty="0">
              <a:solidFill>
                <a:srgbClr val="000000"/>
              </a:solidFill>
              <a:cs typeface="+mn-cs"/>
            </a:endParaRPr>
          </a:p>
        </p:txBody>
      </p:sp>
      <p:sp>
        <p:nvSpPr>
          <p:cNvPr id="19471" name="Text Box 15"/>
          <p:cNvSpPr txBox="1">
            <a:spLocks noChangeArrowheads="1"/>
          </p:cNvSpPr>
          <p:nvPr/>
        </p:nvSpPr>
        <p:spPr bwMode="auto">
          <a:xfrm>
            <a:off x="9586913" y="6650038"/>
            <a:ext cx="361950" cy="246062"/>
          </a:xfrm>
          <a:prstGeom prst="rect">
            <a:avLst/>
          </a:prstGeom>
          <a:noFill/>
          <a:ln w="9525">
            <a:noFill/>
            <a:miter lim="800000"/>
            <a:headEnd/>
            <a:tailEnd/>
          </a:ln>
          <a:effectLst>
            <a:prstShdw prst="shdw17" dist="17961" dir="2700000">
              <a:schemeClr val="accent1">
                <a:gamma/>
                <a:shade val="60000"/>
                <a:invGamma/>
              </a:schemeClr>
            </a:prstShdw>
          </a:effectLst>
        </p:spPr>
        <p:txBody>
          <a:bodyPr lIns="91416" tIns="45708" rIns="91416" bIns="45708">
            <a:spAutoFit/>
          </a:bodyPr>
          <a:lstStyle/>
          <a:p>
            <a:pPr>
              <a:spcBef>
                <a:spcPct val="50000"/>
              </a:spcBef>
              <a:defRPr/>
            </a:pPr>
            <a:fld id="{D2324272-4CE2-42C9-AF69-A79EE2CB60FC}" type="slidenum">
              <a:rPr lang="en-US" sz="1000" b="0">
                <a:solidFill>
                  <a:srgbClr val="000000"/>
                </a:solidFill>
                <a:cs typeface="+mn-cs"/>
              </a:rPr>
              <a:pPr>
                <a:spcBef>
                  <a:spcPct val="50000"/>
                </a:spcBef>
                <a:defRPr/>
              </a:pPr>
              <a:t>‹#›</a:t>
            </a:fld>
            <a:endParaRPr lang="en-US" sz="1000" b="0" dirty="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Lst>
  <p:hf hdr="0" ftr="0" dt="0"/>
  <p:txStyles>
    <p:title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defRPr>
      </a:lvl2pPr>
      <a:lvl3pPr algn="l" rtl="0" eaLnBrk="0" fontAlgn="base" hangingPunct="0">
        <a:spcBef>
          <a:spcPct val="0"/>
        </a:spcBef>
        <a:spcAft>
          <a:spcPct val="0"/>
        </a:spcAft>
        <a:defRPr sz="1600" b="1">
          <a:solidFill>
            <a:schemeClr val="tx1"/>
          </a:solidFill>
          <a:latin typeface="Arial" charset="0"/>
        </a:defRPr>
      </a:lvl3pPr>
      <a:lvl4pPr algn="l" rtl="0" eaLnBrk="0" fontAlgn="base" hangingPunct="0">
        <a:spcBef>
          <a:spcPct val="0"/>
        </a:spcBef>
        <a:spcAft>
          <a:spcPct val="0"/>
        </a:spcAft>
        <a:defRPr sz="1600" b="1">
          <a:solidFill>
            <a:schemeClr val="tx1"/>
          </a:solidFill>
          <a:latin typeface="Arial" charset="0"/>
        </a:defRPr>
      </a:lvl4pPr>
      <a:lvl5pPr algn="l" rtl="0" eaLnBrk="0" fontAlgn="base" hangingPunct="0">
        <a:spcBef>
          <a:spcPct val="0"/>
        </a:spcBef>
        <a:spcAft>
          <a:spcPct val="0"/>
        </a:spcAft>
        <a:defRPr sz="1600" b="1">
          <a:solidFill>
            <a:schemeClr val="tx1"/>
          </a:solidFill>
          <a:latin typeface="Arial" charset="0"/>
        </a:defRPr>
      </a:lvl5pPr>
      <a:lvl6pPr marL="457079" algn="l" rtl="0" fontAlgn="base">
        <a:spcBef>
          <a:spcPct val="0"/>
        </a:spcBef>
        <a:spcAft>
          <a:spcPct val="0"/>
        </a:spcAft>
        <a:defRPr sz="1600" b="1">
          <a:solidFill>
            <a:schemeClr val="tx1"/>
          </a:solidFill>
          <a:latin typeface="Arial" charset="0"/>
        </a:defRPr>
      </a:lvl6pPr>
      <a:lvl7pPr marL="914159" algn="l" rtl="0" fontAlgn="base">
        <a:spcBef>
          <a:spcPct val="0"/>
        </a:spcBef>
        <a:spcAft>
          <a:spcPct val="0"/>
        </a:spcAft>
        <a:defRPr sz="1600" b="1">
          <a:solidFill>
            <a:schemeClr val="tx1"/>
          </a:solidFill>
          <a:latin typeface="Arial" charset="0"/>
        </a:defRPr>
      </a:lvl7pPr>
      <a:lvl8pPr marL="1371237" algn="l" rtl="0" fontAlgn="base">
        <a:spcBef>
          <a:spcPct val="0"/>
        </a:spcBef>
        <a:spcAft>
          <a:spcPct val="0"/>
        </a:spcAft>
        <a:defRPr sz="1600" b="1">
          <a:solidFill>
            <a:schemeClr val="tx1"/>
          </a:solidFill>
          <a:latin typeface="Arial" charset="0"/>
        </a:defRPr>
      </a:lvl8pPr>
      <a:lvl9pPr marL="1828317" algn="l" rtl="0" fontAlgn="base">
        <a:spcBef>
          <a:spcPct val="0"/>
        </a:spcBef>
        <a:spcAft>
          <a:spcPct val="0"/>
        </a:spcAft>
        <a:defRPr sz="1600" b="1">
          <a:solidFill>
            <a:schemeClr val="tx1"/>
          </a:solidFill>
          <a:latin typeface="Arial" charset="0"/>
        </a:defRPr>
      </a:lvl9pPr>
    </p:titleStyle>
    <p:bodyStyle>
      <a:lvl1pPr marL="341313" indent="-341313" algn="just" rtl="0" eaLnBrk="0" fontAlgn="base" hangingPunct="0">
        <a:spcBef>
          <a:spcPct val="20000"/>
        </a:spcBef>
        <a:spcAft>
          <a:spcPct val="0"/>
        </a:spcAft>
        <a:buChar char="•"/>
        <a:defRPr sz="3200">
          <a:solidFill>
            <a:srgbClr val="006F51"/>
          </a:solidFill>
          <a:latin typeface="+mn-lt"/>
          <a:ea typeface="+mn-ea"/>
          <a:cs typeface="+mn-cs"/>
        </a:defRPr>
      </a:lvl1pPr>
      <a:lvl2pPr marL="741363" indent="-284163" algn="just" rtl="0" eaLnBrk="0" fontAlgn="base" hangingPunct="0">
        <a:spcBef>
          <a:spcPct val="20000"/>
        </a:spcBef>
        <a:spcAft>
          <a:spcPct val="0"/>
        </a:spcAft>
        <a:buChar char="•"/>
        <a:defRPr sz="1600">
          <a:solidFill>
            <a:srgbClr val="006F51"/>
          </a:solidFill>
          <a:latin typeface="+mn-lt"/>
        </a:defRPr>
      </a:lvl2pPr>
      <a:lvl3pPr marL="1141413" indent="-227013" algn="just" rtl="0" eaLnBrk="0" fontAlgn="base" hangingPunct="0">
        <a:spcBef>
          <a:spcPct val="20000"/>
        </a:spcBef>
        <a:spcAft>
          <a:spcPct val="0"/>
        </a:spcAft>
        <a:buChar char="•"/>
        <a:defRPr sz="1400">
          <a:solidFill>
            <a:srgbClr val="006F51"/>
          </a:solidFill>
          <a:latin typeface="+mn-lt"/>
        </a:defRPr>
      </a:lvl3pPr>
      <a:lvl4pPr marL="1598613" indent="-227013" algn="just" rtl="0" eaLnBrk="0" fontAlgn="base" hangingPunct="0">
        <a:spcBef>
          <a:spcPct val="20000"/>
        </a:spcBef>
        <a:spcAft>
          <a:spcPct val="0"/>
        </a:spcAft>
        <a:buChar char="•"/>
        <a:defRPr sz="1200">
          <a:solidFill>
            <a:srgbClr val="006F51"/>
          </a:solidFill>
          <a:latin typeface="+mn-lt"/>
        </a:defRPr>
      </a:lvl4pPr>
      <a:lvl5pPr marL="2055813" indent="-227013" algn="just" rtl="0" eaLnBrk="0" fontAlgn="base" hangingPunct="0">
        <a:spcBef>
          <a:spcPct val="20000"/>
        </a:spcBef>
        <a:spcAft>
          <a:spcPct val="0"/>
        </a:spcAft>
        <a:buChar char="•"/>
        <a:defRPr sz="1200">
          <a:solidFill>
            <a:srgbClr val="006F51"/>
          </a:solidFill>
          <a:latin typeface="+mn-lt"/>
        </a:defRPr>
      </a:lvl5pPr>
      <a:lvl6pPr marL="2513936" indent="-228540" algn="just" rtl="0" fontAlgn="base">
        <a:spcBef>
          <a:spcPct val="20000"/>
        </a:spcBef>
        <a:spcAft>
          <a:spcPct val="0"/>
        </a:spcAft>
        <a:buChar char="•"/>
        <a:defRPr sz="1200">
          <a:solidFill>
            <a:srgbClr val="006F51"/>
          </a:solidFill>
          <a:latin typeface="+mn-lt"/>
        </a:defRPr>
      </a:lvl6pPr>
      <a:lvl7pPr marL="2971014" indent="-228540" algn="just" rtl="0" fontAlgn="base">
        <a:spcBef>
          <a:spcPct val="20000"/>
        </a:spcBef>
        <a:spcAft>
          <a:spcPct val="0"/>
        </a:spcAft>
        <a:buChar char="•"/>
        <a:defRPr sz="1200">
          <a:solidFill>
            <a:srgbClr val="006F51"/>
          </a:solidFill>
          <a:latin typeface="+mn-lt"/>
        </a:defRPr>
      </a:lvl7pPr>
      <a:lvl8pPr marL="3428093" indent="-228540" algn="just" rtl="0" fontAlgn="base">
        <a:spcBef>
          <a:spcPct val="20000"/>
        </a:spcBef>
        <a:spcAft>
          <a:spcPct val="0"/>
        </a:spcAft>
        <a:buChar char="•"/>
        <a:defRPr sz="1200">
          <a:solidFill>
            <a:srgbClr val="006F51"/>
          </a:solidFill>
          <a:latin typeface="+mn-lt"/>
        </a:defRPr>
      </a:lvl8pPr>
      <a:lvl9pPr marL="3885174" indent="-228540" algn="just" rtl="0" fontAlgn="base">
        <a:spcBef>
          <a:spcPct val="20000"/>
        </a:spcBef>
        <a:spcAft>
          <a:spcPct val="0"/>
        </a:spcAft>
        <a:buChar char="•"/>
        <a:defRPr sz="1200">
          <a:solidFill>
            <a:srgbClr val="006F51"/>
          </a:solidFill>
          <a:latin typeface="+mn-lt"/>
        </a:defRPr>
      </a:lvl9pPr>
    </p:bodyStyle>
    <p:otherStyle>
      <a:defPPr>
        <a:defRPr lang="hu-HU"/>
      </a:defPPr>
      <a:lvl1pPr marL="0" algn="l" defTabSz="914159" rtl="0" eaLnBrk="1" latinLnBrk="0" hangingPunct="1">
        <a:defRPr sz="1800" kern="1200">
          <a:solidFill>
            <a:schemeClr val="tx1"/>
          </a:solidFill>
          <a:latin typeface="+mn-lt"/>
          <a:ea typeface="+mn-ea"/>
          <a:cs typeface="+mn-cs"/>
        </a:defRPr>
      </a:lvl1pPr>
      <a:lvl2pPr marL="457079" algn="l" defTabSz="914159" rtl="0" eaLnBrk="1" latinLnBrk="0" hangingPunct="1">
        <a:defRPr sz="1800" kern="1200">
          <a:solidFill>
            <a:schemeClr val="tx1"/>
          </a:solidFill>
          <a:latin typeface="+mn-lt"/>
          <a:ea typeface="+mn-ea"/>
          <a:cs typeface="+mn-cs"/>
        </a:defRPr>
      </a:lvl2pPr>
      <a:lvl3pPr marL="914159" algn="l" defTabSz="914159" rtl="0" eaLnBrk="1" latinLnBrk="0" hangingPunct="1">
        <a:defRPr sz="1800" kern="1200">
          <a:solidFill>
            <a:schemeClr val="tx1"/>
          </a:solidFill>
          <a:latin typeface="+mn-lt"/>
          <a:ea typeface="+mn-ea"/>
          <a:cs typeface="+mn-cs"/>
        </a:defRPr>
      </a:lvl3pPr>
      <a:lvl4pPr marL="1371237" algn="l" defTabSz="914159" rtl="0" eaLnBrk="1" latinLnBrk="0" hangingPunct="1">
        <a:defRPr sz="1800" kern="1200">
          <a:solidFill>
            <a:schemeClr val="tx1"/>
          </a:solidFill>
          <a:latin typeface="+mn-lt"/>
          <a:ea typeface="+mn-ea"/>
          <a:cs typeface="+mn-cs"/>
        </a:defRPr>
      </a:lvl4pPr>
      <a:lvl5pPr marL="1828317" algn="l" defTabSz="914159" rtl="0" eaLnBrk="1" latinLnBrk="0" hangingPunct="1">
        <a:defRPr sz="1800" kern="1200">
          <a:solidFill>
            <a:schemeClr val="tx1"/>
          </a:solidFill>
          <a:latin typeface="+mn-lt"/>
          <a:ea typeface="+mn-ea"/>
          <a:cs typeface="+mn-cs"/>
        </a:defRPr>
      </a:lvl5pPr>
      <a:lvl6pPr marL="2285396" algn="l" defTabSz="914159" rtl="0" eaLnBrk="1" latinLnBrk="0" hangingPunct="1">
        <a:defRPr sz="1800" kern="1200">
          <a:solidFill>
            <a:schemeClr val="tx1"/>
          </a:solidFill>
          <a:latin typeface="+mn-lt"/>
          <a:ea typeface="+mn-ea"/>
          <a:cs typeface="+mn-cs"/>
        </a:defRPr>
      </a:lvl6pPr>
      <a:lvl7pPr marL="2742476" algn="l" defTabSz="914159" rtl="0" eaLnBrk="1" latinLnBrk="0" hangingPunct="1">
        <a:defRPr sz="1800" kern="1200">
          <a:solidFill>
            <a:schemeClr val="tx1"/>
          </a:solidFill>
          <a:latin typeface="+mn-lt"/>
          <a:ea typeface="+mn-ea"/>
          <a:cs typeface="+mn-cs"/>
        </a:defRPr>
      </a:lvl7pPr>
      <a:lvl8pPr marL="3199554" algn="l" defTabSz="914159" rtl="0" eaLnBrk="1" latinLnBrk="0" hangingPunct="1">
        <a:defRPr sz="1800" kern="1200">
          <a:solidFill>
            <a:schemeClr val="tx1"/>
          </a:solidFill>
          <a:latin typeface="+mn-lt"/>
          <a:ea typeface="+mn-ea"/>
          <a:cs typeface="+mn-cs"/>
        </a:defRPr>
      </a:lvl8pPr>
      <a:lvl9pPr marL="3656634" algn="l" defTabSz="9141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9074" name="Rectangle 2"/>
          <p:cNvSpPr>
            <a:spLocks noGrp="1" noChangeArrowheads="1"/>
          </p:cNvSpPr>
          <p:nvPr>
            <p:ph type="title"/>
          </p:nvPr>
        </p:nvSpPr>
        <p:spPr bwMode="auto">
          <a:xfrm>
            <a:off x="827088" y="96838"/>
            <a:ext cx="8870950" cy="323850"/>
          </a:xfrm>
          <a:prstGeom prst="rect">
            <a:avLst/>
          </a:prstGeom>
          <a:noFill/>
          <a:ln w="9525">
            <a:noFill/>
            <a:miter lim="800000"/>
            <a:headEnd/>
            <a:tailEnd/>
          </a:ln>
        </p:spPr>
        <p:txBody>
          <a:bodyPr vert="horz" wrap="square" lIns="91412" tIns="45706" rIns="91412" bIns="45706" numCol="1" anchor="ctr" anchorCtr="0" compatLnSpc="1">
            <a:prstTxWarp prst="textNoShape">
              <a:avLst/>
            </a:prstTxWarp>
          </a:bodyPr>
          <a:lstStyle/>
          <a:p>
            <a:pPr lvl="0"/>
            <a:r>
              <a:rPr lang="hu-HU" smtClean="0"/>
              <a:t>Mintacím szerkesztése</a:t>
            </a:r>
          </a:p>
        </p:txBody>
      </p:sp>
      <p:sp>
        <p:nvSpPr>
          <p:cNvPr id="1539075" name="Rectangle 3"/>
          <p:cNvSpPr>
            <a:spLocks noGrp="1" noChangeArrowheads="1"/>
          </p:cNvSpPr>
          <p:nvPr>
            <p:ph type="body" idx="1"/>
          </p:nvPr>
        </p:nvSpPr>
        <p:spPr bwMode="auto">
          <a:xfrm>
            <a:off x="179388" y="981075"/>
            <a:ext cx="9518650" cy="5184775"/>
          </a:xfrm>
          <a:prstGeom prst="rect">
            <a:avLst/>
          </a:prstGeom>
          <a:noFill/>
          <a:ln w="9525">
            <a:noFill/>
            <a:miter lim="800000"/>
            <a:headEnd/>
            <a:tailEnd/>
          </a:ln>
        </p:spPr>
        <p:txBody>
          <a:bodyPr vert="horz" wrap="square" lIns="91412" tIns="45706" rIns="91412" bIns="45706"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82308" name="Rectangle 4"/>
          <p:cNvSpPr>
            <a:spLocks noGrp="1" noChangeArrowheads="1"/>
          </p:cNvSpPr>
          <p:nvPr>
            <p:ph type="ftr" sz="quarter" idx="3"/>
          </p:nvPr>
        </p:nvSpPr>
        <p:spPr bwMode="auto">
          <a:xfrm>
            <a:off x="179388" y="6405563"/>
            <a:ext cx="5940425" cy="360362"/>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defRPr sz="1600" b="0">
                <a:solidFill>
                  <a:srgbClr val="FFFFFF"/>
                </a:solidFill>
                <a:latin typeface="Arial" charset="0"/>
                <a:cs typeface="+mn-cs"/>
              </a:defRPr>
            </a:lvl1pPr>
          </a:lstStyle>
          <a:p>
            <a:pPr>
              <a:defRPr/>
            </a:pPr>
            <a:r>
              <a:rPr lang="en-US"/>
              <a:t>1/18 pld.</a:t>
            </a:r>
          </a:p>
        </p:txBody>
      </p:sp>
      <p:sp>
        <p:nvSpPr>
          <p:cNvPr id="482309" name="Rectangle 5"/>
          <p:cNvSpPr>
            <a:spLocks noGrp="1" noChangeArrowheads="1"/>
          </p:cNvSpPr>
          <p:nvPr>
            <p:ph type="sldNum" sz="quarter" idx="4"/>
          </p:nvPr>
        </p:nvSpPr>
        <p:spPr bwMode="auto">
          <a:xfrm>
            <a:off x="9388475" y="6597650"/>
            <a:ext cx="517525" cy="26035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lgn="r">
              <a:spcBef>
                <a:spcPct val="0"/>
              </a:spcBef>
              <a:defRPr sz="1000" b="0">
                <a:solidFill>
                  <a:srgbClr val="000000"/>
                </a:solidFill>
                <a:latin typeface="+mn-lt"/>
                <a:cs typeface="+mn-cs"/>
              </a:defRPr>
            </a:lvl1pPr>
          </a:lstStyle>
          <a:p>
            <a:pPr>
              <a:defRPr/>
            </a:pPr>
            <a:fld id="{7FE729C4-1E76-4F8A-8660-471EB95EF264}" type="slidenum">
              <a:rPr lang="hu-HU"/>
              <a:pPr>
                <a:defRPr/>
              </a:pPr>
              <a:t>‹#›</a:t>
            </a:fld>
            <a:endParaRPr lang="hu-HU"/>
          </a:p>
        </p:txBody>
      </p:sp>
      <p:sp>
        <p:nvSpPr>
          <p:cNvPr id="482310" name="Rectangle 6"/>
          <p:cNvSpPr>
            <a:spLocks noGrp="1" noChangeArrowheads="1"/>
          </p:cNvSpPr>
          <p:nvPr>
            <p:ph type="dt" sz="half" idx="2"/>
          </p:nvPr>
        </p:nvSpPr>
        <p:spPr bwMode="auto">
          <a:xfrm>
            <a:off x="8193088" y="6597650"/>
            <a:ext cx="1443037" cy="26035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lgn="r">
              <a:spcBef>
                <a:spcPct val="0"/>
              </a:spcBef>
              <a:defRPr sz="1000" b="0" i="1">
                <a:solidFill>
                  <a:srgbClr val="339966"/>
                </a:solidFill>
                <a:latin typeface="+mn-lt"/>
                <a:cs typeface="+mn-cs"/>
              </a:defRPr>
            </a:lvl1pPr>
          </a:lstStyle>
          <a:p>
            <a:pPr>
              <a:defRPr/>
            </a:pPr>
            <a:endParaRPr lang="hu-HU"/>
          </a:p>
        </p:txBody>
      </p:sp>
      <p:pic>
        <p:nvPicPr>
          <p:cNvPr id="1539079" name="Picture 7"/>
          <p:cNvPicPr>
            <a:picLocks noChangeAspect="1" noChangeArrowheads="1"/>
          </p:cNvPicPr>
          <p:nvPr/>
        </p:nvPicPr>
        <p:blipFill>
          <a:blip r:embed="rId13"/>
          <a:srcRect l="82291" r="4323" b="22244"/>
          <a:stretch>
            <a:fillRect/>
          </a:stretch>
        </p:blipFill>
        <p:spPr bwMode="auto">
          <a:xfrm>
            <a:off x="57150" y="0"/>
            <a:ext cx="600075" cy="620713"/>
          </a:xfrm>
          <a:prstGeom prst="rect">
            <a:avLst/>
          </a:prstGeom>
          <a:noFill/>
          <a:ln w="9525">
            <a:noFill/>
            <a:miter lim="800000"/>
            <a:headEnd/>
            <a:tailEnd/>
          </a:ln>
        </p:spPr>
      </p:pic>
      <p:sp>
        <p:nvSpPr>
          <p:cNvPr id="482312" name="Line 8"/>
          <p:cNvSpPr>
            <a:spLocks noChangeShapeType="1"/>
          </p:cNvSpPr>
          <p:nvPr/>
        </p:nvSpPr>
        <p:spPr bwMode="ltGray">
          <a:xfrm>
            <a:off x="812800" y="549275"/>
            <a:ext cx="8893175" cy="0"/>
          </a:xfrm>
          <a:prstGeom prst="line">
            <a:avLst/>
          </a:prstGeom>
          <a:noFill/>
          <a:ln w="12700">
            <a:solidFill>
              <a:schemeClr val="tx1"/>
            </a:solidFill>
            <a:round/>
            <a:headEnd type="none" w="sm" len="sm"/>
            <a:tailEnd type="none" w="sm" len="sm"/>
          </a:ln>
          <a:effectLst/>
        </p:spPr>
        <p:txBody>
          <a:bodyPr wrap="none" lIns="91412" tIns="45706" rIns="91412" bIns="45706" anchor="ctr"/>
          <a:lstStyle/>
          <a:p>
            <a:pPr>
              <a:spcBef>
                <a:spcPct val="50000"/>
              </a:spcBef>
              <a:defRPr/>
            </a:pPr>
            <a:endParaRPr lang="en-US" sz="700" dirty="0">
              <a:solidFill>
                <a:srgbClr val="000000"/>
              </a:solidFill>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rtl="0" eaLnBrk="0" fontAlgn="base" hangingPunct="0">
        <a:spcBef>
          <a:spcPct val="0"/>
        </a:spcBef>
        <a:spcAft>
          <a:spcPct val="0"/>
        </a:spcAft>
        <a:defRPr sz="1600" b="1">
          <a:solidFill>
            <a:schemeClr val="tx1"/>
          </a:solidFill>
          <a:latin typeface="+mj-lt"/>
          <a:ea typeface="+mj-ea"/>
          <a:cs typeface="+mj-cs"/>
        </a:defRPr>
      </a:lvl1pPr>
      <a:lvl2pPr algn="l" rtl="0" eaLnBrk="0" fontAlgn="base" hangingPunct="0">
        <a:spcBef>
          <a:spcPct val="0"/>
        </a:spcBef>
        <a:spcAft>
          <a:spcPct val="0"/>
        </a:spcAft>
        <a:defRPr sz="1600" b="1">
          <a:solidFill>
            <a:schemeClr val="tx1"/>
          </a:solidFill>
          <a:latin typeface="Arial" charset="0"/>
        </a:defRPr>
      </a:lvl2pPr>
      <a:lvl3pPr algn="l" rtl="0" eaLnBrk="0" fontAlgn="base" hangingPunct="0">
        <a:spcBef>
          <a:spcPct val="0"/>
        </a:spcBef>
        <a:spcAft>
          <a:spcPct val="0"/>
        </a:spcAft>
        <a:defRPr sz="1600" b="1">
          <a:solidFill>
            <a:schemeClr val="tx1"/>
          </a:solidFill>
          <a:latin typeface="Arial" charset="0"/>
        </a:defRPr>
      </a:lvl3pPr>
      <a:lvl4pPr algn="l" rtl="0" eaLnBrk="0" fontAlgn="base" hangingPunct="0">
        <a:spcBef>
          <a:spcPct val="0"/>
        </a:spcBef>
        <a:spcAft>
          <a:spcPct val="0"/>
        </a:spcAft>
        <a:defRPr sz="1600" b="1">
          <a:solidFill>
            <a:schemeClr val="tx1"/>
          </a:solidFill>
          <a:latin typeface="Arial" charset="0"/>
        </a:defRPr>
      </a:lvl4pPr>
      <a:lvl5pPr algn="l" rtl="0" eaLnBrk="0" fontAlgn="base" hangingPunct="0">
        <a:spcBef>
          <a:spcPct val="0"/>
        </a:spcBef>
        <a:spcAft>
          <a:spcPct val="0"/>
        </a:spcAft>
        <a:defRPr sz="1600" b="1">
          <a:solidFill>
            <a:schemeClr val="tx1"/>
          </a:solidFill>
          <a:latin typeface="Arial" charset="0"/>
        </a:defRPr>
      </a:lvl5pPr>
      <a:lvl6pPr marL="457058" algn="l" rtl="0" fontAlgn="base">
        <a:spcBef>
          <a:spcPct val="0"/>
        </a:spcBef>
        <a:spcAft>
          <a:spcPct val="0"/>
        </a:spcAft>
        <a:defRPr sz="1600" b="1">
          <a:solidFill>
            <a:schemeClr val="tx1"/>
          </a:solidFill>
          <a:latin typeface="Arial" charset="0"/>
        </a:defRPr>
      </a:lvl6pPr>
      <a:lvl7pPr marL="914119" algn="l" rtl="0" fontAlgn="base">
        <a:spcBef>
          <a:spcPct val="0"/>
        </a:spcBef>
        <a:spcAft>
          <a:spcPct val="0"/>
        </a:spcAft>
        <a:defRPr sz="1600" b="1">
          <a:solidFill>
            <a:schemeClr val="tx1"/>
          </a:solidFill>
          <a:latin typeface="Arial" charset="0"/>
        </a:defRPr>
      </a:lvl7pPr>
      <a:lvl8pPr marL="1371176" algn="l" rtl="0" fontAlgn="base">
        <a:spcBef>
          <a:spcPct val="0"/>
        </a:spcBef>
        <a:spcAft>
          <a:spcPct val="0"/>
        </a:spcAft>
        <a:defRPr sz="1600" b="1">
          <a:solidFill>
            <a:schemeClr val="tx1"/>
          </a:solidFill>
          <a:latin typeface="Arial" charset="0"/>
        </a:defRPr>
      </a:lvl8pPr>
      <a:lvl9pPr marL="1828237" algn="l" rtl="0" fontAlgn="base">
        <a:spcBef>
          <a:spcPct val="0"/>
        </a:spcBef>
        <a:spcAft>
          <a:spcPct val="0"/>
        </a:spcAft>
        <a:defRPr sz="1600" b="1">
          <a:solidFill>
            <a:schemeClr val="tx1"/>
          </a:solidFill>
          <a:latin typeface="Arial" charset="0"/>
        </a:defRPr>
      </a:lvl9pPr>
    </p:titleStyle>
    <p:bodyStyle>
      <a:lvl1pPr marL="341313" indent="-341313" algn="just" rtl="0" eaLnBrk="0" fontAlgn="base" hangingPunct="0">
        <a:spcBef>
          <a:spcPct val="20000"/>
        </a:spcBef>
        <a:spcAft>
          <a:spcPct val="0"/>
        </a:spcAft>
        <a:buChar char="•"/>
        <a:defRPr sz="3200">
          <a:solidFill>
            <a:srgbClr val="006F51"/>
          </a:solidFill>
          <a:latin typeface="+mn-lt"/>
          <a:ea typeface="+mn-ea"/>
          <a:cs typeface="+mn-cs"/>
        </a:defRPr>
      </a:lvl1pPr>
      <a:lvl2pPr marL="741363" indent="-284163" algn="just" rtl="0" eaLnBrk="0" fontAlgn="base" hangingPunct="0">
        <a:spcBef>
          <a:spcPct val="20000"/>
        </a:spcBef>
        <a:spcAft>
          <a:spcPct val="0"/>
        </a:spcAft>
        <a:buChar char="•"/>
        <a:defRPr sz="1600">
          <a:solidFill>
            <a:srgbClr val="006F51"/>
          </a:solidFill>
          <a:latin typeface="+mn-lt"/>
        </a:defRPr>
      </a:lvl2pPr>
      <a:lvl3pPr marL="1141413" indent="-227013" algn="just" rtl="0" eaLnBrk="0" fontAlgn="base" hangingPunct="0">
        <a:spcBef>
          <a:spcPct val="20000"/>
        </a:spcBef>
        <a:spcAft>
          <a:spcPct val="0"/>
        </a:spcAft>
        <a:buChar char="•"/>
        <a:defRPr sz="1400">
          <a:solidFill>
            <a:srgbClr val="006F51"/>
          </a:solidFill>
          <a:latin typeface="+mn-lt"/>
        </a:defRPr>
      </a:lvl3pPr>
      <a:lvl4pPr marL="1598613" indent="-227013" algn="just" rtl="0" eaLnBrk="0" fontAlgn="base" hangingPunct="0">
        <a:spcBef>
          <a:spcPct val="20000"/>
        </a:spcBef>
        <a:spcAft>
          <a:spcPct val="0"/>
        </a:spcAft>
        <a:buChar char="•"/>
        <a:defRPr sz="1200">
          <a:solidFill>
            <a:srgbClr val="006F51"/>
          </a:solidFill>
          <a:latin typeface="+mn-lt"/>
        </a:defRPr>
      </a:lvl4pPr>
      <a:lvl5pPr marL="2055813" indent="-227013" algn="just" rtl="0" eaLnBrk="0" fontAlgn="base" hangingPunct="0">
        <a:spcBef>
          <a:spcPct val="20000"/>
        </a:spcBef>
        <a:spcAft>
          <a:spcPct val="0"/>
        </a:spcAft>
        <a:buChar char="•"/>
        <a:defRPr sz="1200">
          <a:solidFill>
            <a:srgbClr val="006F51"/>
          </a:solidFill>
          <a:latin typeface="+mn-lt"/>
        </a:defRPr>
      </a:lvl5pPr>
      <a:lvl6pPr marL="2513825" indent="-228530" algn="just" rtl="0" fontAlgn="base">
        <a:spcBef>
          <a:spcPct val="20000"/>
        </a:spcBef>
        <a:spcAft>
          <a:spcPct val="0"/>
        </a:spcAft>
        <a:buChar char="•"/>
        <a:defRPr sz="1200">
          <a:solidFill>
            <a:srgbClr val="006F51"/>
          </a:solidFill>
          <a:latin typeface="+mn-lt"/>
        </a:defRPr>
      </a:lvl6pPr>
      <a:lvl7pPr marL="2970884" indent="-228530" algn="just" rtl="0" fontAlgn="base">
        <a:spcBef>
          <a:spcPct val="20000"/>
        </a:spcBef>
        <a:spcAft>
          <a:spcPct val="0"/>
        </a:spcAft>
        <a:buChar char="•"/>
        <a:defRPr sz="1200">
          <a:solidFill>
            <a:srgbClr val="006F51"/>
          </a:solidFill>
          <a:latin typeface="+mn-lt"/>
        </a:defRPr>
      </a:lvl7pPr>
      <a:lvl8pPr marL="3427942" indent="-228530" algn="just" rtl="0" fontAlgn="base">
        <a:spcBef>
          <a:spcPct val="20000"/>
        </a:spcBef>
        <a:spcAft>
          <a:spcPct val="0"/>
        </a:spcAft>
        <a:buChar char="•"/>
        <a:defRPr sz="1200">
          <a:solidFill>
            <a:srgbClr val="006F51"/>
          </a:solidFill>
          <a:latin typeface="+mn-lt"/>
        </a:defRPr>
      </a:lvl8pPr>
      <a:lvl9pPr marL="3885003" indent="-228530" algn="just" rtl="0" fontAlgn="base">
        <a:spcBef>
          <a:spcPct val="20000"/>
        </a:spcBef>
        <a:spcAft>
          <a:spcPct val="0"/>
        </a:spcAft>
        <a:buChar char="•"/>
        <a:defRPr sz="1200">
          <a:solidFill>
            <a:srgbClr val="006F51"/>
          </a:solidFill>
          <a:latin typeface="+mn-lt"/>
        </a:defRPr>
      </a:lvl9pPr>
    </p:bodyStyle>
    <p:otherStyle>
      <a:defPPr>
        <a:defRPr lang="hu-HU"/>
      </a:defPPr>
      <a:lvl1pPr marL="0" algn="l" defTabSz="914119" rtl="0" eaLnBrk="1" latinLnBrk="0" hangingPunct="1">
        <a:defRPr sz="1800" kern="1200">
          <a:solidFill>
            <a:schemeClr val="tx1"/>
          </a:solidFill>
          <a:latin typeface="+mn-lt"/>
          <a:ea typeface="+mn-ea"/>
          <a:cs typeface="+mn-cs"/>
        </a:defRPr>
      </a:lvl1pPr>
      <a:lvl2pPr marL="457058" algn="l" defTabSz="914119" rtl="0" eaLnBrk="1" latinLnBrk="0" hangingPunct="1">
        <a:defRPr sz="1800" kern="1200">
          <a:solidFill>
            <a:schemeClr val="tx1"/>
          </a:solidFill>
          <a:latin typeface="+mn-lt"/>
          <a:ea typeface="+mn-ea"/>
          <a:cs typeface="+mn-cs"/>
        </a:defRPr>
      </a:lvl2pPr>
      <a:lvl3pPr marL="914119" algn="l" defTabSz="914119" rtl="0" eaLnBrk="1" latinLnBrk="0" hangingPunct="1">
        <a:defRPr sz="1800" kern="1200">
          <a:solidFill>
            <a:schemeClr val="tx1"/>
          </a:solidFill>
          <a:latin typeface="+mn-lt"/>
          <a:ea typeface="+mn-ea"/>
          <a:cs typeface="+mn-cs"/>
        </a:defRPr>
      </a:lvl3pPr>
      <a:lvl4pPr marL="1371176" algn="l" defTabSz="914119" rtl="0" eaLnBrk="1" latinLnBrk="0" hangingPunct="1">
        <a:defRPr sz="1800" kern="1200">
          <a:solidFill>
            <a:schemeClr val="tx1"/>
          </a:solidFill>
          <a:latin typeface="+mn-lt"/>
          <a:ea typeface="+mn-ea"/>
          <a:cs typeface="+mn-cs"/>
        </a:defRPr>
      </a:lvl4pPr>
      <a:lvl5pPr marL="1828237" algn="l" defTabSz="914119" rtl="0" eaLnBrk="1" latinLnBrk="0" hangingPunct="1">
        <a:defRPr sz="1800" kern="1200">
          <a:solidFill>
            <a:schemeClr val="tx1"/>
          </a:solidFill>
          <a:latin typeface="+mn-lt"/>
          <a:ea typeface="+mn-ea"/>
          <a:cs typeface="+mn-cs"/>
        </a:defRPr>
      </a:lvl5pPr>
      <a:lvl6pPr marL="2285295" algn="l" defTabSz="914119" rtl="0" eaLnBrk="1" latinLnBrk="0" hangingPunct="1">
        <a:defRPr sz="1800" kern="1200">
          <a:solidFill>
            <a:schemeClr val="tx1"/>
          </a:solidFill>
          <a:latin typeface="+mn-lt"/>
          <a:ea typeface="+mn-ea"/>
          <a:cs typeface="+mn-cs"/>
        </a:defRPr>
      </a:lvl6pPr>
      <a:lvl7pPr marL="2742355" algn="l" defTabSz="914119" rtl="0" eaLnBrk="1" latinLnBrk="0" hangingPunct="1">
        <a:defRPr sz="1800" kern="1200">
          <a:solidFill>
            <a:schemeClr val="tx1"/>
          </a:solidFill>
          <a:latin typeface="+mn-lt"/>
          <a:ea typeface="+mn-ea"/>
          <a:cs typeface="+mn-cs"/>
        </a:defRPr>
      </a:lvl7pPr>
      <a:lvl8pPr marL="3199413" algn="l" defTabSz="914119" rtl="0" eaLnBrk="1" latinLnBrk="0" hangingPunct="1">
        <a:defRPr sz="1800" kern="1200">
          <a:solidFill>
            <a:schemeClr val="tx1"/>
          </a:solidFill>
          <a:latin typeface="+mn-lt"/>
          <a:ea typeface="+mn-ea"/>
          <a:cs typeface="+mn-cs"/>
        </a:defRPr>
      </a:lvl8pPr>
      <a:lvl9pPr marL="3656473" algn="l" defTabSz="91411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20930" name="Line 2"/>
          <p:cNvSpPr>
            <a:spLocks noChangeShapeType="1"/>
          </p:cNvSpPr>
          <p:nvPr/>
        </p:nvSpPr>
        <p:spPr bwMode="ltGray">
          <a:xfrm>
            <a:off x="812800" y="549275"/>
            <a:ext cx="8893175" cy="0"/>
          </a:xfrm>
          <a:prstGeom prst="line">
            <a:avLst/>
          </a:prstGeom>
          <a:noFill/>
          <a:ln w="12700">
            <a:solidFill>
              <a:schemeClr val="tx1"/>
            </a:solidFill>
            <a:round/>
            <a:headEnd type="none" w="sm" len="sm"/>
            <a:tailEnd type="none" w="sm" len="sm"/>
          </a:ln>
          <a:effectLst/>
        </p:spPr>
        <p:txBody>
          <a:bodyPr wrap="none" lIns="91408" tIns="45704" rIns="91408" bIns="45704" anchor="ctr"/>
          <a:lstStyle/>
          <a:p>
            <a:pPr algn="just">
              <a:spcBef>
                <a:spcPct val="50000"/>
              </a:spcBef>
              <a:buClr>
                <a:srgbClr val="000000"/>
              </a:buClr>
              <a:defRPr/>
            </a:pPr>
            <a:endParaRPr lang="hu-HU" sz="1200" b="0" dirty="0">
              <a:solidFill>
                <a:srgbClr val="000000"/>
              </a:solidFill>
              <a:cs typeface="+mn-cs"/>
            </a:endParaRPr>
          </a:p>
        </p:txBody>
      </p:sp>
      <p:sp>
        <p:nvSpPr>
          <p:cNvPr id="1551363" name="Rectangle 3"/>
          <p:cNvSpPr>
            <a:spLocks noGrp="1" noChangeArrowheads="1"/>
          </p:cNvSpPr>
          <p:nvPr>
            <p:ph type="title"/>
          </p:nvPr>
        </p:nvSpPr>
        <p:spPr bwMode="auto">
          <a:xfrm>
            <a:off x="884238" y="188913"/>
            <a:ext cx="8785225" cy="3222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220933" name="Text Box 5"/>
          <p:cNvSpPr txBox="1">
            <a:spLocks noChangeArrowheads="1"/>
          </p:cNvSpPr>
          <p:nvPr/>
        </p:nvSpPr>
        <p:spPr bwMode="auto">
          <a:xfrm>
            <a:off x="9632950" y="6669088"/>
            <a:ext cx="360363" cy="169862"/>
          </a:xfrm>
          <a:prstGeom prst="rect">
            <a:avLst/>
          </a:prstGeom>
          <a:noFill/>
          <a:ln w="9525">
            <a:noFill/>
            <a:miter lim="800000"/>
            <a:headEnd/>
            <a:tailEnd/>
          </a:ln>
          <a:effectLst/>
        </p:spPr>
        <p:txBody>
          <a:bodyPr lIns="0" tIns="0" rIns="0" bIns="0">
            <a:spAutoFit/>
          </a:bodyPr>
          <a:lstStyle/>
          <a:p>
            <a:pPr algn="ctr" eaLnBrk="0" hangingPunct="0">
              <a:spcBef>
                <a:spcPct val="50000"/>
              </a:spcBef>
              <a:defRPr/>
            </a:pPr>
            <a:fld id="{FD996492-43D0-4D1A-83BB-B4B4885C6D4B}" type="slidenum">
              <a:rPr lang="hu-HU" sz="1100" b="0">
                <a:solidFill>
                  <a:srgbClr val="000000"/>
                </a:solidFill>
                <a:cs typeface="+mn-cs"/>
              </a:rPr>
              <a:pPr algn="ctr" eaLnBrk="0" hangingPunct="0">
                <a:spcBef>
                  <a:spcPct val="50000"/>
                </a:spcBef>
                <a:defRPr/>
              </a:pPr>
              <a:t>‹#›</a:t>
            </a:fld>
            <a:endParaRPr lang="hu-HU" sz="1100" b="0" dirty="0">
              <a:solidFill>
                <a:srgbClr val="000000"/>
              </a:solidFill>
              <a:cs typeface="+mn-cs"/>
            </a:endParaRPr>
          </a:p>
        </p:txBody>
      </p:sp>
      <p:pic>
        <p:nvPicPr>
          <p:cNvPr id="1551365" name="Picture 6"/>
          <p:cNvPicPr>
            <a:picLocks noChangeAspect="1" noChangeArrowheads="1"/>
          </p:cNvPicPr>
          <p:nvPr/>
        </p:nvPicPr>
        <p:blipFill>
          <a:blip r:embed="rId5"/>
          <a:srcRect l="82291" r="4323" b="22244"/>
          <a:stretch>
            <a:fillRect/>
          </a:stretch>
        </p:blipFill>
        <p:spPr bwMode="auto">
          <a:xfrm>
            <a:off x="57150" y="0"/>
            <a:ext cx="600075" cy="6207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8" r:id="rId1"/>
    <p:sldLayoutId id="2147483723" r:id="rId2"/>
    <p:sldLayoutId id="2147483739" r:id="rId3"/>
  </p:sldLayoutIdLst>
  <p:hf sldNum="0" hdr="0" ftr="0" dt="0"/>
  <p:txStyles>
    <p:titleStyle>
      <a:lvl1pPr algn="l" rtl="0" eaLnBrk="0" fontAlgn="base" hangingPunct="0">
        <a:lnSpc>
          <a:spcPct val="90000"/>
        </a:lnSpc>
        <a:spcBef>
          <a:spcPct val="0"/>
        </a:spcBef>
        <a:spcAft>
          <a:spcPct val="0"/>
        </a:spcAft>
        <a:defRPr sz="1600" b="1">
          <a:solidFill>
            <a:schemeClr val="tx1"/>
          </a:solidFill>
          <a:latin typeface="+mj-lt"/>
          <a:ea typeface="+mj-ea"/>
          <a:cs typeface="+mj-cs"/>
        </a:defRPr>
      </a:lvl1pPr>
      <a:lvl2pPr algn="l" rtl="0" eaLnBrk="0" fontAlgn="base" hangingPunct="0">
        <a:lnSpc>
          <a:spcPct val="90000"/>
        </a:lnSpc>
        <a:spcBef>
          <a:spcPct val="0"/>
        </a:spcBef>
        <a:spcAft>
          <a:spcPct val="0"/>
        </a:spcAft>
        <a:defRPr sz="1600" b="1">
          <a:solidFill>
            <a:schemeClr val="tx1"/>
          </a:solidFill>
          <a:latin typeface="Arial" charset="0"/>
        </a:defRPr>
      </a:lvl2pPr>
      <a:lvl3pPr algn="l" rtl="0" eaLnBrk="0" fontAlgn="base" hangingPunct="0">
        <a:lnSpc>
          <a:spcPct val="90000"/>
        </a:lnSpc>
        <a:spcBef>
          <a:spcPct val="0"/>
        </a:spcBef>
        <a:spcAft>
          <a:spcPct val="0"/>
        </a:spcAft>
        <a:defRPr sz="1600" b="1">
          <a:solidFill>
            <a:schemeClr val="tx1"/>
          </a:solidFill>
          <a:latin typeface="Arial" charset="0"/>
        </a:defRPr>
      </a:lvl3pPr>
      <a:lvl4pPr algn="l" rtl="0" eaLnBrk="0" fontAlgn="base" hangingPunct="0">
        <a:lnSpc>
          <a:spcPct val="90000"/>
        </a:lnSpc>
        <a:spcBef>
          <a:spcPct val="0"/>
        </a:spcBef>
        <a:spcAft>
          <a:spcPct val="0"/>
        </a:spcAft>
        <a:defRPr sz="1600" b="1">
          <a:solidFill>
            <a:schemeClr val="tx1"/>
          </a:solidFill>
          <a:latin typeface="Arial" charset="0"/>
        </a:defRPr>
      </a:lvl4pPr>
      <a:lvl5pPr algn="l" rtl="0" eaLnBrk="0" fontAlgn="base" hangingPunct="0">
        <a:lnSpc>
          <a:spcPct val="90000"/>
        </a:lnSpc>
        <a:spcBef>
          <a:spcPct val="0"/>
        </a:spcBef>
        <a:spcAft>
          <a:spcPct val="0"/>
        </a:spcAft>
        <a:defRPr sz="1600" b="1">
          <a:solidFill>
            <a:schemeClr val="tx1"/>
          </a:solidFill>
          <a:latin typeface="Arial" charset="0"/>
        </a:defRPr>
      </a:lvl5pPr>
      <a:lvl6pPr marL="457038" algn="l" rtl="0" fontAlgn="base">
        <a:lnSpc>
          <a:spcPct val="90000"/>
        </a:lnSpc>
        <a:spcBef>
          <a:spcPct val="0"/>
        </a:spcBef>
        <a:spcAft>
          <a:spcPct val="0"/>
        </a:spcAft>
        <a:defRPr sz="1600" b="1">
          <a:solidFill>
            <a:schemeClr val="tx1"/>
          </a:solidFill>
          <a:latin typeface="Arial" charset="0"/>
        </a:defRPr>
      </a:lvl6pPr>
      <a:lvl7pPr marL="914078" algn="l" rtl="0" fontAlgn="base">
        <a:lnSpc>
          <a:spcPct val="90000"/>
        </a:lnSpc>
        <a:spcBef>
          <a:spcPct val="0"/>
        </a:spcBef>
        <a:spcAft>
          <a:spcPct val="0"/>
        </a:spcAft>
        <a:defRPr sz="1600" b="1">
          <a:solidFill>
            <a:schemeClr val="tx1"/>
          </a:solidFill>
          <a:latin typeface="Arial" charset="0"/>
        </a:defRPr>
      </a:lvl7pPr>
      <a:lvl8pPr marL="1371115" algn="l" rtl="0" fontAlgn="base">
        <a:lnSpc>
          <a:spcPct val="90000"/>
        </a:lnSpc>
        <a:spcBef>
          <a:spcPct val="0"/>
        </a:spcBef>
        <a:spcAft>
          <a:spcPct val="0"/>
        </a:spcAft>
        <a:defRPr sz="1600" b="1">
          <a:solidFill>
            <a:schemeClr val="tx1"/>
          </a:solidFill>
          <a:latin typeface="Arial" charset="0"/>
        </a:defRPr>
      </a:lvl8pPr>
      <a:lvl9pPr marL="1828157" algn="l" rtl="0" fontAlgn="base">
        <a:lnSpc>
          <a:spcPct val="90000"/>
        </a:lnSpc>
        <a:spcBef>
          <a:spcPct val="0"/>
        </a:spcBef>
        <a:spcAft>
          <a:spcPct val="0"/>
        </a:spcAft>
        <a:defRPr sz="1600" b="1">
          <a:solidFill>
            <a:schemeClr val="tx1"/>
          </a:solidFill>
          <a:latin typeface="Arial" charset="0"/>
        </a:defRPr>
      </a:lvl9pPr>
    </p:titleStyle>
    <p:bodyStyle>
      <a:lvl1pPr marL="341313" indent="-341313" algn="l" rtl="0" eaLnBrk="0" fontAlgn="base" hangingPunct="0">
        <a:spcBef>
          <a:spcPct val="100000"/>
        </a:spcBef>
        <a:spcAft>
          <a:spcPct val="0"/>
        </a:spcAft>
        <a:buClr>
          <a:schemeClr val="accent1"/>
        </a:buClr>
        <a:buSzPct val="75000"/>
        <a:buFont typeface="Wingdings" pitchFamily="2" charset="2"/>
        <a:buChar char="•"/>
        <a:defRPr sz="1600" i="1">
          <a:solidFill>
            <a:schemeClr val="tx1"/>
          </a:solidFill>
          <a:latin typeface="+mn-lt"/>
          <a:ea typeface="+mn-ea"/>
          <a:cs typeface="+mn-cs"/>
        </a:defRPr>
      </a:lvl1pPr>
      <a:lvl2pPr marL="236538" indent="-234950" algn="l" rtl="0" eaLnBrk="0" fontAlgn="base" hangingPunct="0">
        <a:spcBef>
          <a:spcPct val="50000"/>
        </a:spcBef>
        <a:spcAft>
          <a:spcPct val="0"/>
        </a:spcAft>
        <a:buClr>
          <a:srgbClr val="E6D199"/>
        </a:buClr>
        <a:buSzPct val="90000"/>
        <a:buFont typeface="Wingdings" pitchFamily="2" charset="2"/>
        <a:buChar char="l"/>
        <a:defRPr sz="1400" b="1" i="1">
          <a:solidFill>
            <a:schemeClr val="tx1"/>
          </a:solidFill>
          <a:latin typeface="+mj-lt"/>
        </a:defRPr>
      </a:lvl2pPr>
      <a:lvl3pPr marL="473075" indent="-207963" algn="l" rtl="0" eaLnBrk="0" fontAlgn="base" hangingPunct="0">
        <a:spcBef>
          <a:spcPct val="15000"/>
        </a:spcBef>
        <a:spcAft>
          <a:spcPct val="0"/>
        </a:spcAft>
        <a:buClr>
          <a:srgbClr val="008000"/>
        </a:buClr>
        <a:buSzPct val="90000"/>
        <a:buChar char="–"/>
        <a:defRPr sz="1200">
          <a:solidFill>
            <a:schemeClr val="tx1"/>
          </a:solidFill>
          <a:latin typeface="+mj-lt"/>
        </a:defRPr>
      </a:lvl3pPr>
      <a:lvl4pPr marL="882650" indent="-217488" algn="l" rtl="0" eaLnBrk="0" fontAlgn="base" hangingPunct="0">
        <a:spcBef>
          <a:spcPct val="15000"/>
        </a:spcBef>
        <a:spcAft>
          <a:spcPct val="0"/>
        </a:spcAft>
        <a:buClr>
          <a:srgbClr val="008000"/>
        </a:buClr>
        <a:buSzPct val="90000"/>
        <a:buFont typeface="Wingdings" pitchFamily="2" charset="2"/>
        <a:buChar char="§"/>
        <a:defRPr sz="1200">
          <a:solidFill>
            <a:schemeClr val="tx1"/>
          </a:solidFill>
          <a:latin typeface="+mj-lt"/>
        </a:defRPr>
      </a:lvl4pPr>
      <a:lvl5pPr marL="1331913" indent="-257175" algn="l" rtl="0" eaLnBrk="0" fontAlgn="base" hangingPunct="0">
        <a:spcBef>
          <a:spcPct val="10000"/>
        </a:spcBef>
        <a:spcAft>
          <a:spcPct val="0"/>
        </a:spcAft>
        <a:buClr>
          <a:schemeClr val="tx2"/>
        </a:buClr>
        <a:buSzPct val="75000"/>
        <a:buFont typeface="Wingdings" pitchFamily="2" charset="2"/>
        <a:buChar char="§"/>
        <a:defRPr sz="1200">
          <a:solidFill>
            <a:schemeClr val="tx1"/>
          </a:solidFill>
          <a:latin typeface="+mj-lt"/>
        </a:defRPr>
      </a:lvl5pPr>
      <a:lvl6pPr marL="1790069" indent="-258671" algn="l" rtl="0" fontAlgn="base">
        <a:spcBef>
          <a:spcPct val="10000"/>
        </a:spcBef>
        <a:spcAft>
          <a:spcPct val="0"/>
        </a:spcAft>
        <a:buClr>
          <a:schemeClr val="tx2"/>
        </a:buClr>
        <a:buSzPct val="75000"/>
        <a:buFont typeface="Wingdings" pitchFamily="2" charset="2"/>
        <a:buChar char="§"/>
        <a:defRPr sz="1200">
          <a:solidFill>
            <a:schemeClr val="tx1"/>
          </a:solidFill>
          <a:latin typeface="+mj-lt"/>
        </a:defRPr>
      </a:lvl6pPr>
      <a:lvl7pPr marL="2247107" indent="-258671" algn="l" rtl="0" fontAlgn="base">
        <a:spcBef>
          <a:spcPct val="10000"/>
        </a:spcBef>
        <a:spcAft>
          <a:spcPct val="0"/>
        </a:spcAft>
        <a:buClr>
          <a:schemeClr val="tx2"/>
        </a:buClr>
        <a:buSzPct val="75000"/>
        <a:buFont typeface="Wingdings" pitchFamily="2" charset="2"/>
        <a:buChar char="§"/>
        <a:defRPr sz="1200">
          <a:solidFill>
            <a:schemeClr val="tx1"/>
          </a:solidFill>
          <a:latin typeface="+mj-lt"/>
        </a:defRPr>
      </a:lvl7pPr>
      <a:lvl8pPr marL="2704146" indent="-258671" algn="l" rtl="0" fontAlgn="base">
        <a:spcBef>
          <a:spcPct val="10000"/>
        </a:spcBef>
        <a:spcAft>
          <a:spcPct val="0"/>
        </a:spcAft>
        <a:buClr>
          <a:schemeClr val="tx2"/>
        </a:buClr>
        <a:buSzPct val="75000"/>
        <a:buFont typeface="Wingdings" pitchFamily="2" charset="2"/>
        <a:buChar char="§"/>
        <a:defRPr sz="1200">
          <a:solidFill>
            <a:schemeClr val="tx1"/>
          </a:solidFill>
          <a:latin typeface="+mj-lt"/>
        </a:defRPr>
      </a:lvl8pPr>
      <a:lvl9pPr marL="3161186" indent="-258671" algn="l" rtl="0" fontAlgn="base">
        <a:spcBef>
          <a:spcPct val="10000"/>
        </a:spcBef>
        <a:spcAft>
          <a:spcPct val="0"/>
        </a:spcAft>
        <a:buClr>
          <a:schemeClr val="tx2"/>
        </a:buClr>
        <a:buSzPct val="75000"/>
        <a:buFont typeface="Wingdings" pitchFamily="2" charset="2"/>
        <a:buChar char="§"/>
        <a:defRPr sz="1200">
          <a:solidFill>
            <a:schemeClr val="tx1"/>
          </a:solidFill>
          <a:latin typeface="+mj-lt"/>
        </a:defRPr>
      </a:lvl9pPr>
    </p:bodyStyle>
    <p:otherStyle>
      <a:defPPr>
        <a:defRPr lang="hu-HU"/>
      </a:defPPr>
      <a:lvl1pPr marL="0" algn="l" defTabSz="914078" rtl="0" eaLnBrk="1" latinLnBrk="0" hangingPunct="1">
        <a:defRPr sz="1800" kern="1200">
          <a:solidFill>
            <a:schemeClr val="tx1"/>
          </a:solidFill>
          <a:latin typeface="+mn-lt"/>
          <a:ea typeface="+mn-ea"/>
          <a:cs typeface="+mn-cs"/>
        </a:defRPr>
      </a:lvl1pPr>
      <a:lvl2pPr marL="457038" algn="l" defTabSz="914078" rtl="0" eaLnBrk="1" latinLnBrk="0" hangingPunct="1">
        <a:defRPr sz="1800" kern="1200">
          <a:solidFill>
            <a:schemeClr val="tx1"/>
          </a:solidFill>
          <a:latin typeface="+mn-lt"/>
          <a:ea typeface="+mn-ea"/>
          <a:cs typeface="+mn-cs"/>
        </a:defRPr>
      </a:lvl2pPr>
      <a:lvl3pPr marL="914078" algn="l" defTabSz="914078" rtl="0" eaLnBrk="1" latinLnBrk="0" hangingPunct="1">
        <a:defRPr sz="1800" kern="1200">
          <a:solidFill>
            <a:schemeClr val="tx1"/>
          </a:solidFill>
          <a:latin typeface="+mn-lt"/>
          <a:ea typeface="+mn-ea"/>
          <a:cs typeface="+mn-cs"/>
        </a:defRPr>
      </a:lvl3pPr>
      <a:lvl4pPr marL="1371115" algn="l" defTabSz="914078" rtl="0" eaLnBrk="1" latinLnBrk="0" hangingPunct="1">
        <a:defRPr sz="1800" kern="1200">
          <a:solidFill>
            <a:schemeClr val="tx1"/>
          </a:solidFill>
          <a:latin typeface="+mn-lt"/>
          <a:ea typeface="+mn-ea"/>
          <a:cs typeface="+mn-cs"/>
        </a:defRPr>
      </a:lvl4pPr>
      <a:lvl5pPr marL="1828157" algn="l" defTabSz="914078" rtl="0" eaLnBrk="1" latinLnBrk="0" hangingPunct="1">
        <a:defRPr sz="1800" kern="1200">
          <a:solidFill>
            <a:schemeClr val="tx1"/>
          </a:solidFill>
          <a:latin typeface="+mn-lt"/>
          <a:ea typeface="+mn-ea"/>
          <a:cs typeface="+mn-cs"/>
        </a:defRPr>
      </a:lvl5pPr>
      <a:lvl6pPr marL="2285194" algn="l" defTabSz="914078" rtl="0" eaLnBrk="1" latinLnBrk="0" hangingPunct="1">
        <a:defRPr sz="1800" kern="1200">
          <a:solidFill>
            <a:schemeClr val="tx1"/>
          </a:solidFill>
          <a:latin typeface="+mn-lt"/>
          <a:ea typeface="+mn-ea"/>
          <a:cs typeface="+mn-cs"/>
        </a:defRPr>
      </a:lvl6pPr>
      <a:lvl7pPr marL="2742234" algn="l" defTabSz="914078" rtl="0" eaLnBrk="1" latinLnBrk="0" hangingPunct="1">
        <a:defRPr sz="1800" kern="1200">
          <a:solidFill>
            <a:schemeClr val="tx1"/>
          </a:solidFill>
          <a:latin typeface="+mn-lt"/>
          <a:ea typeface="+mn-ea"/>
          <a:cs typeface="+mn-cs"/>
        </a:defRPr>
      </a:lvl7pPr>
      <a:lvl8pPr marL="3199272" algn="l" defTabSz="914078" rtl="0" eaLnBrk="1" latinLnBrk="0" hangingPunct="1">
        <a:defRPr sz="1800" kern="1200">
          <a:solidFill>
            <a:schemeClr val="tx1"/>
          </a:solidFill>
          <a:latin typeface="+mn-lt"/>
          <a:ea typeface="+mn-ea"/>
          <a:cs typeface="+mn-cs"/>
        </a:defRPr>
      </a:lvl8pPr>
      <a:lvl9pPr marL="3656311" algn="l" defTabSz="9140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7426" name="Line 2"/>
          <p:cNvSpPr>
            <a:spLocks noChangeShapeType="1"/>
          </p:cNvSpPr>
          <p:nvPr/>
        </p:nvSpPr>
        <p:spPr bwMode="ltGray">
          <a:xfrm>
            <a:off x="812800" y="549275"/>
            <a:ext cx="8893175" cy="0"/>
          </a:xfrm>
          <a:prstGeom prst="line">
            <a:avLst/>
          </a:prstGeom>
          <a:noFill/>
          <a:ln w="12700">
            <a:solidFill>
              <a:schemeClr val="tx1"/>
            </a:solidFill>
            <a:round/>
            <a:headEnd type="none" w="sm" len="sm"/>
            <a:tailEnd type="none" w="sm" len="sm"/>
          </a:ln>
          <a:effectLst/>
        </p:spPr>
        <p:txBody>
          <a:bodyPr wrap="none" lIns="91404" tIns="45702" rIns="91404" bIns="45702" anchor="ctr"/>
          <a:lstStyle/>
          <a:p>
            <a:pPr>
              <a:defRPr/>
            </a:pPr>
            <a:endParaRPr lang="en-US" sz="700" b="0" dirty="0">
              <a:solidFill>
                <a:srgbClr val="000000"/>
              </a:solidFill>
              <a:latin typeface="Arial" pitchFamily="34" charset="0"/>
              <a:cs typeface="+mn-cs"/>
            </a:endParaRPr>
          </a:p>
        </p:txBody>
      </p:sp>
      <p:sp>
        <p:nvSpPr>
          <p:cNvPr id="1872899" name="Rectangle 3"/>
          <p:cNvSpPr>
            <a:spLocks noGrp="1" noChangeArrowheads="1"/>
          </p:cNvSpPr>
          <p:nvPr>
            <p:ph type="title"/>
          </p:nvPr>
        </p:nvSpPr>
        <p:spPr bwMode="auto">
          <a:xfrm>
            <a:off x="857250" y="233363"/>
            <a:ext cx="8785225" cy="3222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pic>
        <p:nvPicPr>
          <p:cNvPr id="1872900" name="Picture 5"/>
          <p:cNvPicPr>
            <a:picLocks noChangeAspect="1" noChangeArrowheads="1"/>
          </p:cNvPicPr>
          <p:nvPr/>
        </p:nvPicPr>
        <p:blipFill>
          <a:blip r:embed="rId4"/>
          <a:srcRect l="82291" r="4323" b="22244"/>
          <a:stretch>
            <a:fillRect/>
          </a:stretch>
        </p:blipFill>
        <p:spPr bwMode="auto">
          <a:xfrm>
            <a:off x="57150" y="0"/>
            <a:ext cx="600075" cy="620713"/>
          </a:xfrm>
          <a:prstGeom prst="rect">
            <a:avLst/>
          </a:prstGeom>
          <a:noFill/>
          <a:ln w="9525">
            <a:noFill/>
            <a:miter lim="800000"/>
            <a:headEnd/>
            <a:tailEnd/>
          </a:ln>
        </p:spPr>
      </p:pic>
      <p:sp>
        <p:nvSpPr>
          <p:cNvPr id="1127433" name="Rectangle 9"/>
          <p:cNvSpPr>
            <a:spLocks noGrp="1" noChangeArrowheads="1"/>
          </p:cNvSpPr>
          <p:nvPr>
            <p:ph type="sldNum" sz="quarter" idx="4"/>
          </p:nvPr>
        </p:nvSpPr>
        <p:spPr bwMode="auto">
          <a:xfrm>
            <a:off x="9228138" y="6562725"/>
            <a:ext cx="765175" cy="287338"/>
          </a:xfrm>
          <a:prstGeom prst="rect">
            <a:avLst/>
          </a:prstGeom>
          <a:noFill/>
          <a:ln w="9525">
            <a:noFill/>
            <a:miter lim="800000"/>
            <a:headEnd/>
            <a:tailEnd/>
          </a:ln>
          <a:effectLst/>
        </p:spPr>
        <p:txBody>
          <a:bodyPr vert="horz" wrap="square" lIns="91404" tIns="45702" rIns="91404" bIns="45702" numCol="1" anchor="t" anchorCtr="0" compatLnSpc="1">
            <a:prstTxWarp prst="textNoShape">
              <a:avLst/>
            </a:prstTxWarp>
          </a:bodyPr>
          <a:lstStyle>
            <a:lvl1pPr algn="r" eaLnBrk="0" hangingPunct="0">
              <a:lnSpc>
                <a:spcPct val="80000"/>
              </a:lnSpc>
              <a:defRPr sz="1000" b="0">
                <a:solidFill>
                  <a:srgbClr val="000000"/>
                </a:solidFill>
                <a:latin typeface="Arial" pitchFamily="34" charset="0"/>
                <a:cs typeface="+mn-cs"/>
              </a:defRPr>
            </a:lvl1pPr>
          </a:lstStyle>
          <a:p>
            <a:pPr>
              <a:defRPr/>
            </a:pPr>
            <a:fld id="{84002B67-7045-4895-B904-F95F38AFDBC3}" type="slidenum">
              <a:rPr lang="en-US"/>
              <a:pPr>
                <a:defRPr/>
              </a:pPr>
              <a:t>‹#›</a:t>
            </a:fld>
            <a:endParaRPr lang="hu-HU"/>
          </a:p>
          <a:p>
            <a:pPr>
              <a:defRPr/>
            </a:pPr>
            <a:r>
              <a:rPr lang="en-US"/>
              <a:t>0/18 </a:t>
            </a:r>
            <a:r>
              <a:rPr lang="en-US" err="1"/>
              <a:t>pld</a:t>
            </a:r>
            <a:r>
              <a:rPr lang="en-US"/>
              <a:t>.</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Lst>
  <p:hf hdr="0" ftr="0" dt="0"/>
  <p:txStyles>
    <p:titleStyle>
      <a:lvl1pPr algn="l" rtl="0" eaLnBrk="0" fontAlgn="base" hangingPunct="0">
        <a:lnSpc>
          <a:spcPct val="90000"/>
        </a:lnSpc>
        <a:spcBef>
          <a:spcPct val="0"/>
        </a:spcBef>
        <a:spcAft>
          <a:spcPct val="0"/>
        </a:spcAft>
        <a:defRPr sz="1600" b="1">
          <a:solidFill>
            <a:schemeClr val="tx1"/>
          </a:solidFill>
          <a:latin typeface="+mj-lt"/>
          <a:ea typeface="+mj-ea"/>
          <a:cs typeface="+mj-cs"/>
        </a:defRPr>
      </a:lvl1pPr>
      <a:lvl2pPr algn="l" rtl="0" eaLnBrk="0" fontAlgn="base" hangingPunct="0">
        <a:lnSpc>
          <a:spcPct val="90000"/>
        </a:lnSpc>
        <a:spcBef>
          <a:spcPct val="0"/>
        </a:spcBef>
        <a:spcAft>
          <a:spcPct val="0"/>
        </a:spcAft>
        <a:defRPr sz="1600" b="1">
          <a:solidFill>
            <a:schemeClr val="tx1"/>
          </a:solidFill>
          <a:latin typeface="Arial" pitchFamily="34" charset="0"/>
        </a:defRPr>
      </a:lvl2pPr>
      <a:lvl3pPr algn="l" rtl="0" eaLnBrk="0" fontAlgn="base" hangingPunct="0">
        <a:lnSpc>
          <a:spcPct val="90000"/>
        </a:lnSpc>
        <a:spcBef>
          <a:spcPct val="0"/>
        </a:spcBef>
        <a:spcAft>
          <a:spcPct val="0"/>
        </a:spcAft>
        <a:defRPr sz="1600" b="1">
          <a:solidFill>
            <a:schemeClr val="tx1"/>
          </a:solidFill>
          <a:latin typeface="Arial" pitchFamily="34" charset="0"/>
        </a:defRPr>
      </a:lvl3pPr>
      <a:lvl4pPr algn="l" rtl="0" eaLnBrk="0" fontAlgn="base" hangingPunct="0">
        <a:lnSpc>
          <a:spcPct val="90000"/>
        </a:lnSpc>
        <a:spcBef>
          <a:spcPct val="0"/>
        </a:spcBef>
        <a:spcAft>
          <a:spcPct val="0"/>
        </a:spcAft>
        <a:defRPr sz="1600" b="1">
          <a:solidFill>
            <a:schemeClr val="tx1"/>
          </a:solidFill>
          <a:latin typeface="Arial" pitchFamily="34" charset="0"/>
        </a:defRPr>
      </a:lvl4pPr>
      <a:lvl5pPr algn="l" rtl="0" eaLnBrk="0" fontAlgn="base" hangingPunct="0">
        <a:lnSpc>
          <a:spcPct val="90000"/>
        </a:lnSpc>
        <a:spcBef>
          <a:spcPct val="0"/>
        </a:spcBef>
        <a:spcAft>
          <a:spcPct val="0"/>
        </a:spcAft>
        <a:defRPr sz="1600" b="1">
          <a:solidFill>
            <a:schemeClr val="tx1"/>
          </a:solidFill>
          <a:latin typeface="Arial" pitchFamily="34" charset="0"/>
        </a:defRPr>
      </a:lvl5pPr>
      <a:lvl6pPr marL="457018" algn="l" rtl="0" fontAlgn="base">
        <a:lnSpc>
          <a:spcPct val="90000"/>
        </a:lnSpc>
        <a:spcBef>
          <a:spcPct val="0"/>
        </a:spcBef>
        <a:spcAft>
          <a:spcPct val="0"/>
        </a:spcAft>
        <a:defRPr sz="1600" b="1">
          <a:solidFill>
            <a:schemeClr val="tx1"/>
          </a:solidFill>
          <a:latin typeface="Arial" pitchFamily="34" charset="0"/>
        </a:defRPr>
      </a:lvl6pPr>
      <a:lvl7pPr marL="914038" algn="l" rtl="0" fontAlgn="base">
        <a:lnSpc>
          <a:spcPct val="90000"/>
        </a:lnSpc>
        <a:spcBef>
          <a:spcPct val="0"/>
        </a:spcBef>
        <a:spcAft>
          <a:spcPct val="0"/>
        </a:spcAft>
        <a:defRPr sz="1600" b="1">
          <a:solidFill>
            <a:schemeClr val="tx1"/>
          </a:solidFill>
          <a:latin typeface="Arial" pitchFamily="34" charset="0"/>
        </a:defRPr>
      </a:lvl7pPr>
      <a:lvl8pPr marL="1371055" algn="l" rtl="0" fontAlgn="base">
        <a:lnSpc>
          <a:spcPct val="90000"/>
        </a:lnSpc>
        <a:spcBef>
          <a:spcPct val="0"/>
        </a:spcBef>
        <a:spcAft>
          <a:spcPct val="0"/>
        </a:spcAft>
        <a:defRPr sz="1600" b="1">
          <a:solidFill>
            <a:schemeClr val="tx1"/>
          </a:solidFill>
          <a:latin typeface="Arial" pitchFamily="34" charset="0"/>
        </a:defRPr>
      </a:lvl8pPr>
      <a:lvl9pPr marL="1828077" algn="l" rtl="0" fontAlgn="base">
        <a:lnSpc>
          <a:spcPct val="90000"/>
        </a:lnSpc>
        <a:spcBef>
          <a:spcPct val="0"/>
        </a:spcBef>
        <a:spcAft>
          <a:spcPct val="0"/>
        </a:spcAft>
        <a:defRPr sz="1600" b="1">
          <a:solidFill>
            <a:schemeClr val="tx1"/>
          </a:solidFill>
          <a:latin typeface="Arial" pitchFamily="34" charset="0"/>
        </a:defRPr>
      </a:lvl9pPr>
    </p:titleStyle>
    <p:bodyStyle>
      <a:lvl1pPr marL="342900" indent="-342900" algn="l" rtl="0" eaLnBrk="0" fontAlgn="base" hangingPunct="0">
        <a:spcBef>
          <a:spcPct val="100000"/>
        </a:spcBef>
        <a:spcAft>
          <a:spcPct val="0"/>
        </a:spcAft>
        <a:buClr>
          <a:schemeClr val="accent1"/>
        </a:buClr>
        <a:buSzPct val="75000"/>
        <a:buFont typeface="Wingdings" pitchFamily="2" charset="2"/>
        <a:defRPr sz="1600" i="1">
          <a:solidFill>
            <a:schemeClr val="tx1"/>
          </a:solidFill>
          <a:latin typeface="+mn-lt"/>
          <a:ea typeface="+mn-ea"/>
          <a:cs typeface="+mn-cs"/>
        </a:defRPr>
      </a:lvl1pPr>
      <a:lvl2pPr marL="236538" indent="-234950" algn="l" rtl="0" eaLnBrk="0" fontAlgn="base" hangingPunct="0">
        <a:spcBef>
          <a:spcPct val="50000"/>
        </a:spcBef>
        <a:spcAft>
          <a:spcPct val="0"/>
        </a:spcAft>
        <a:buClr>
          <a:srgbClr val="E6D199"/>
        </a:buClr>
        <a:buSzPct val="90000"/>
        <a:buFont typeface="Wingdings" pitchFamily="2" charset="2"/>
        <a:buChar char="l"/>
        <a:defRPr sz="1400" b="1" i="1">
          <a:solidFill>
            <a:schemeClr val="tx1"/>
          </a:solidFill>
          <a:latin typeface="+mj-lt"/>
        </a:defRPr>
      </a:lvl2pPr>
      <a:lvl3pPr marL="473075" indent="-207963" algn="l" rtl="0" eaLnBrk="0" fontAlgn="base" hangingPunct="0">
        <a:spcBef>
          <a:spcPct val="15000"/>
        </a:spcBef>
        <a:spcAft>
          <a:spcPct val="0"/>
        </a:spcAft>
        <a:buClr>
          <a:srgbClr val="008000"/>
        </a:buClr>
        <a:buSzPct val="90000"/>
        <a:buChar char="–"/>
        <a:defRPr sz="1200">
          <a:solidFill>
            <a:schemeClr val="tx1"/>
          </a:solidFill>
          <a:latin typeface="+mj-lt"/>
        </a:defRPr>
      </a:lvl3pPr>
      <a:lvl4pPr marL="882650" indent="-217488" algn="l" rtl="0" eaLnBrk="0" fontAlgn="base" hangingPunct="0">
        <a:spcBef>
          <a:spcPct val="15000"/>
        </a:spcBef>
        <a:spcAft>
          <a:spcPct val="0"/>
        </a:spcAft>
        <a:buClr>
          <a:srgbClr val="008000"/>
        </a:buClr>
        <a:buSzPct val="90000"/>
        <a:buFont typeface="Wingdings" pitchFamily="2" charset="2"/>
        <a:buChar char="§"/>
        <a:defRPr sz="1200">
          <a:solidFill>
            <a:schemeClr val="tx1"/>
          </a:solidFill>
          <a:latin typeface="+mj-lt"/>
        </a:defRPr>
      </a:lvl4pPr>
      <a:lvl5pPr marL="1331913" indent="-257175" algn="l" rtl="0" eaLnBrk="0" fontAlgn="base" hangingPunct="0">
        <a:spcBef>
          <a:spcPct val="10000"/>
        </a:spcBef>
        <a:spcAft>
          <a:spcPct val="0"/>
        </a:spcAft>
        <a:buClr>
          <a:schemeClr val="tx2"/>
        </a:buClr>
        <a:buSzPct val="75000"/>
        <a:buFont typeface="Wingdings" pitchFamily="2" charset="2"/>
        <a:buChar char="§"/>
        <a:defRPr sz="1200">
          <a:solidFill>
            <a:schemeClr val="tx1"/>
          </a:solidFill>
          <a:latin typeface="+mj-lt"/>
        </a:defRPr>
      </a:lvl5pPr>
      <a:lvl6pPr marL="1789991" indent="-258660" algn="l" rtl="0" fontAlgn="base">
        <a:spcBef>
          <a:spcPct val="10000"/>
        </a:spcBef>
        <a:spcAft>
          <a:spcPct val="0"/>
        </a:spcAft>
        <a:buClr>
          <a:schemeClr val="tx2"/>
        </a:buClr>
        <a:buSzPct val="75000"/>
        <a:buFont typeface="Wingdings" pitchFamily="2" charset="2"/>
        <a:buChar char="§"/>
        <a:defRPr sz="1200">
          <a:solidFill>
            <a:schemeClr val="tx1"/>
          </a:solidFill>
          <a:latin typeface="+mj-lt"/>
        </a:defRPr>
      </a:lvl6pPr>
      <a:lvl7pPr marL="2247008" indent="-258660" algn="l" rtl="0" fontAlgn="base">
        <a:spcBef>
          <a:spcPct val="10000"/>
        </a:spcBef>
        <a:spcAft>
          <a:spcPct val="0"/>
        </a:spcAft>
        <a:buClr>
          <a:schemeClr val="tx2"/>
        </a:buClr>
        <a:buSzPct val="75000"/>
        <a:buFont typeface="Wingdings" pitchFamily="2" charset="2"/>
        <a:buChar char="§"/>
        <a:defRPr sz="1200">
          <a:solidFill>
            <a:schemeClr val="tx1"/>
          </a:solidFill>
          <a:latin typeface="+mj-lt"/>
        </a:defRPr>
      </a:lvl7pPr>
      <a:lvl8pPr marL="2704027" indent="-258660" algn="l" rtl="0" fontAlgn="base">
        <a:spcBef>
          <a:spcPct val="10000"/>
        </a:spcBef>
        <a:spcAft>
          <a:spcPct val="0"/>
        </a:spcAft>
        <a:buClr>
          <a:schemeClr val="tx2"/>
        </a:buClr>
        <a:buSzPct val="75000"/>
        <a:buFont typeface="Wingdings" pitchFamily="2" charset="2"/>
        <a:buChar char="§"/>
        <a:defRPr sz="1200">
          <a:solidFill>
            <a:schemeClr val="tx1"/>
          </a:solidFill>
          <a:latin typeface="+mj-lt"/>
        </a:defRPr>
      </a:lvl8pPr>
      <a:lvl9pPr marL="3161047" indent="-258660" algn="l" rtl="0" fontAlgn="base">
        <a:spcBef>
          <a:spcPct val="10000"/>
        </a:spcBef>
        <a:spcAft>
          <a:spcPct val="0"/>
        </a:spcAft>
        <a:buClr>
          <a:schemeClr val="tx2"/>
        </a:buClr>
        <a:buSzPct val="75000"/>
        <a:buFont typeface="Wingdings" pitchFamily="2" charset="2"/>
        <a:buChar char="§"/>
        <a:defRPr sz="1200">
          <a:solidFill>
            <a:schemeClr val="tx1"/>
          </a:solidFill>
          <a:latin typeface="+mj-lt"/>
        </a:defRPr>
      </a:lvl9pPr>
    </p:bodyStyle>
    <p:otherStyle>
      <a:defPPr>
        <a:defRPr lang="hu-HU"/>
      </a:defPPr>
      <a:lvl1pPr marL="0" algn="l" defTabSz="914038" rtl="0" eaLnBrk="1" latinLnBrk="0" hangingPunct="1">
        <a:defRPr sz="1800" kern="1200">
          <a:solidFill>
            <a:schemeClr val="tx1"/>
          </a:solidFill>
          <a:latin typeface="+mn-lt"/>
          <a:ea typeface="+mn-ea"/>
          <a:cs typeface="+mn-cs"/>
        </a:defRPr>
      </a:lvl1pPr>
      <a:lvl2pPr marL="457018" algn="l" defTabSz="914038" rtl="0" eaLnBrk="1" latinLnBrk="0" hangingPunct="1">
        <a:defRPr sz="1800" kern="1200">
          <a:solidFill>
            <a:schemeClr val="tx1"/>
          </a:solidFill>
          <a:latin typeface="+mn-lt"/>
          <a:ea typeface="+mn-ea"/>
          <a:cs typeface="+mn-cs"/>
        </a:defRPr>
      </a:lvl2pPr>
      <a:lvl3pPr marL="914038" algn="l" defTabSz="914038" rtl="0" eaLnBrk="1" latinLnBrk="0" hangingPunct="1">
        <a:defRPr sz="1800" kern="1200">
          <a:solidFill>
            <a:schemeClr val="tx1"/>
          </a:solidFill>
          <a:latin typeface="+mn-lt"/>
          <a:ea typeface="+mn-ea"/>
          <a:cs typeface="+mn-cs"/>
        </a:defRPr>
      </a:lvl3pPr>
      <a:lvl4pPr marL="1371055" algn="l" defTabSz="914038" rtl="0" eaLnBrk="1" latinLnBrk="0" hangingPunct="1">
        <a:defRPr sz="1800" kern="1200">
          <a:solidFill>
            <a:schemeClr val="tx1"/>
          </a:solidFill>
          <a:latin typeface="+mn-lt"/>
          <a:ea typeface="+mn-ea"/>
          <a:cs typeface="+mn-cs"/>
        </a:defRPr>
      </a:lvl4pPr>
      <a:lvl5pPr marL="1828077" algn="l" defTabSz="914038" rtl="0" eaLnBrk="1" latinLnBrk="0" hangingPunct="1">
        <a:defRPr sz="1800" kern="1200">
          <a:solidFill>
            <a:schemeClr val="tx1"/>
          </a:solidFill>
          <a:latin typeface="+mn-lt"/>
          <a:ea typeface="+mn-ea"/>
          <a:cs typeface="+mn-cs"/>
        </a:defRPr>
      </a:lvl5pPr>
      <a:lvl6pPr marL="2285093" algn="l" defTabSz="914038" rtl="0" eaLnBrk="1" latinLnBrk="0" hangingPunct="1">
        <a:defRPr sz="1800" kern="1200">
          <a:solidFill>
            <a:schemeClr val="tx1"/>
          </a:solidFill>
          <a:latin typeface="+mn-lt"/>
          <a:ea typeface="+mn-ea"/>
          <a:cs typeface="+mn-cs"/>
        </a:defRPr>
      </a:lvl6pPr>
      <a:lvl7pPr marL="2742113" algn="l" defTabSz="914038" rtl="0" eaLnBrk="1" latinLnBrk="0" hangingPunct="1">
        <a:defRPr sz="1800" kern="1200">
          <a:solidFill>
            <a:schemeClr val="tx1"/>
          </a:solidFill>
          <a:latin typeface="+mn-lt"/>
          <a:ea typeface="+mn-ea"/>
          <a:cs typeface="+mn-cs"/>
        </a:defRPr>
      </a:lvl7pPr>
      <a:lvl8pPr marL="3199131" algn="l" defTabSz="914038" rtl="0" eaLnBrk="1" latinLnBrk="0" hangingPunct="1">
        <a:defRPr sz="1800" kern="1200">
          <a:solidFill>
            <a:schemeClr val="tx1"/>
          </a:solidFill>
          <a:latin typeface="+mn-lt"/>
          <a:ea typeface="+mn-ea"/>
          <a:cs typeface="+mn-cs"/>
        </a:defRPr>
      </a:lvl8pPr>
      <a:lvl9pPr marL="3656150" algn="l" defTabSz="91403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29.xml"/><Relationship Id="rId4" Type="http://schemas.openxmlformats.org/officeDocument/2006/relationships/tags" Target="../tags/tag9.xml"/></Relationships>
</file>

<file path=ppt/slides/_rels/slide10.xml.rels><?xml version="1.0" encoding="UTF-8" standalone="yes"?>
<Relationships xmlns="http://schemas.openxmlformats.org/package/2006/relationships"><Relationship Id="rId8" Type="http://schemas.openxmlformats.org/officeDocument/2006/relationships/tags" Target="../tags/tag449.xml"/><Relationship Id="rId13" Type="http://schemas.openxmlformats.org/officeDocument/2006/relationships/tags" Target="../tags/tag454.xml"/><Relationship Id="rId18" Type="http://schemas.openxmlformats.org/officeDocument/2006/relationships/diagramLayout" Target="../diagrams/layout1.xml"/><Relationship Id="rId3" Type="http://schemas.openxmlformats.org/officeDocument/2006/relationships/tags" Target="../tags/tag444.xml"/><Relationship Id="rId21" Type="http://schemas.microsoft.com/office/2007/relationships/diagramDrawing" Target="../diagrams/drawing1.xml"/><Relationship Id="rId7" Type="http://schemas.openxmlformats.org/officeDocument/2006/relationships/tags" Target="../tags/tag448.xml"/><Relationship Id="rId12" Type="http://schemas.openxmlformats.org/officeDocument/2006/relationships/tags" Target="../tags/tag453.xml"/><Relationship Id="rId17" Type="http://schemas.openxmlformats.org/officeDocument/2006/relationships/diagramData" Target="../diagrams/data1.xml"/><Relationship Id="rId2" Type="http://schemas.openxmlformats.org/officeDocument/2006/relationships/tags" Target="../tags/tag443.xml"/><Relationship Id="rId16" Type="http://schemas.openxmlformats.org/officeDocument/2006/relationships/slideLayout" Target="../slideLayouts/slideLayout20.xml"/><Relationship Id="rId20" Type="http://schemas.openxmlformats.org/officeDocument/2006/relationships/diagramColors" Target="../diagrams/colors1.xml"/><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tags" Target="../tags/tag452.xml"/><Relationship Id="rId5" Type="http://schemas.openxmlformats.org/officeDocument/2006/relationships/tags" Target="../tags/tag446.xml"/><Relationship Id="rId15" Type="http://schemas.openxmlformats.org/officeDocument/2006/relationships/tags" Target="../tags/tag456.xml"/><Relationship Id="rId10" Type="http://schemas.openxmlformats.org/officeDocument/2006/relationships/tags" Target="../tags/tag451.xml"/><Relationship Id="rId19" Type="http://schemas.openxmlformats.org/officeDocument/2006/relationships/diagramQuickStyle" Target="../diagrams/quickStyle1.xml"/><Relationship Id="rId4" Type="http://schemas.openxmlformats.org/officeDocument/2006/relationships/tags" Target="../tags/tag445.xml"/><Relationship Id="rId9" Type="http://schemas.openxmlformats.org/officeDocument/2006/relationships/tags" Target="../tags/tag450.xml"/><Relationship Id="rId14" Type="http://schemas.openxmlformats.org/officeDocument/2006/relationships/tags" Target="../tags/tag455.xml"/></Relationships>
</file>

<file path=ppt/slides/_rels/slide11.xml.rels><?xml version="1.0" encoding="UTF-8" standalone="yes"?>
<Relationships xmlns="http://schemas.openxmlformats.org/package/2006/relationships"><Relationship Id="rId8" Type="http://schemas.openxmlformats.org/officeDocument/2006/relationships/tags" Target="../tags/tag463.xml"/><Relationship Id="rId13" Type="http://schemas.openxmlformats.org/officeDocument/2006/relationships/tags" Target="../tags/tag468.xml"/><Relationship Id="rId18" Type="http://schemas.openxmlformats.org/officeDocument/2006/relationships/tags" Target="../tags/tag473.xml"/><Relationship Id="rId26" Type="http://schemas.openxmlformats.org/officeDocument/2006/relationships/diagramColors" Target="../diagrams/colors2.xml"/><Relationship Id="rId3" Type="http://schemas.openxmlformats.org/officeDocument/2006/relationships/tags" Target="../tags/tag458.xml"/><Relationship Id="rId21" Type="http://schemas.openxmlformats.org/officeDocument/2006/relationships/slideLayout" Target="../slideLayouts/slideLayout20.xml"/><Relationship Id="rId7" Type="http://schemas.openxmlformats.org/officeDocument/2006/relationships/tags" Target="../tags/tag462.xml"/><Relationship Id="rId12" Type="http://schemas.openxmlformats.org/officeDocument/2006/relationships/tags" Target="../tags/tag467.xml"/><Relationship Id="rId17" Type="http://schemas.openxmlformats.org/officeDocument/2006/relationships/tags" Target="../tags/tag472.xml"/><Relationship Id="rId25" Type="http://schemas.openxmlformats.org/officeDocument/2006/relationships/diagramQuickStyle" Target="../diagrams/quickStyle2.xml"/><Relationship Id="rId2" Type="http://schemas.openxmlformats.org/officeDocument/2006/relationships/tags" Target="../tags/tag457.xml"/><Relationship Id="rId16" Type="http://schemas.openxmlformats.org/officeDocument/2006/relationships/tags" Target="../tags/tag471.xml"/><Relationship Id="rId20" Type="http://schemas.openxmlformats.org/officeDocument/2006/relationships/tags" Target="../tags/tag475.xml"/><Relationship Id="rId1" Type="http://schemas.openxmlformats.org/officeDocument/2006/relationships/vmlDrawing" Target="../drawings/vmlDrawing11.vml"/><Relationship Id="rId6" Type="http://schemas.openxmlformats.org/officeDocument/2006/relationships/tags" Target="../tags/tag461.xml"/><Relationship Id="rId11" Type="http://schemas.openxmlformats.org/officeDocument/2006/relationships/tags" Target="../tags/tag466.xml"/><Relationship Id="rId24" Type="http://schemas.openxmlformats.org/officeDocument/2006/relationships/diagramLayout" Target="../diagrams/layout2.xml"/><Relationship Id="rId5" Type="http://schemas.openxmlformats.org/officeDocument/2006/relationships/tags" Target="../tags/tag460.xml"/><Relationship Id="rId15" Type="http://schemas.openxmlformats.org/officeDocument/2006/relationships/tags" Target="../tags/tag470.xml"/><Relationship Id="rId23" Type="http://schemas.openxmlformats.org/officeDocument/2006/relationships/diagramData" Target="../diagrams/data2.xml"/><Relationship Id="rId10" Type="http://schemas.openxmlformats.org/officeDocument/2006/relationships/tags" Target="../tags/tag465.xml"/><Relationship Id="rId19" Type="http://schemas.openxmlformats.org/officeDocument/2006/relationships/tags" Target="../tags/tag474.xml"/><Relationship Id="rId4" Type="http://schemas.openxmlformats.org/officeDocument/2006/relationships/tags" Target="../tags/tag459.xml"/><Relationship Id="rId9" Type="http://schemas.openxmlformats.org/officeDocument/2006/relationships/tags" Target="../tags/tag464.xml"/><Relationship Id="rId14" Type="http://schemas.openxmlformats.org/officeDocument/2006/relationships/tags" Target="../tags/tag469.xml"/><Relationship Id="rId22" Type="http://schemas.openxmlformats.org/officeDocument/2006/relationships/oleObject" Target="../embeddings/oleObject22.bin"/><Relationship Id="rId27" Type="http://schemas.microsoft.com/office/2007/relationships/diagramDrawing" Target="../diagrams/drawing2.xml"/></Relationships>
</file>

<file path=ppt/slides/_rels/slide12.xml.rels><?xml version="1.0" encoding="UTF-8" standalone="yes"?>
<Relationships xmlns="http://schemas.openxmlformats.org/package/2006/relationships"><Relationship Id="rId8" Type="http://schemas.openxmlformats.org/officeDocument/2006/relationships/tags" Target="../tags/tag483.xml"/><Relationship Id="rId13" Type="http://schemas.openxmlformats.org/officeDocument/2006/relationships/tags" Target="../tags/tag488.xml"/><Relationship Id="rId18" Type="http://schemas.openxmlformats.org/officeDocument/2006/relationships/tags" Target="../tags/tag493.xml"/><Relationship Id="rId26" Type="http://schemas.openxmlformats.org/officeDocument/2006/relationships/image" Target="../media/image50.jpeg"/><Relationship Id="rId3" Type="http://schemas.openxmlformats.org/officeDocument/2006/relationships/tags" Target="../tags/tag478.xml"/><Relationship Id="rId21" Type="http://schemas.openxmlformats.org/officeDocument/2006/relationships/tags" Target="../tags/tag496.xml"/><Relationship Id="rId7" Type="http://schemas.openxmlformats.org/officeDocument/2006/relationships/tags" Target="../tags/tag482.xml"/><Relationship Id="rId12" Type="http://schemas.openxmlformats.org/officeDocument/2006/relationships/tags" Target="../tags/tag487.xml"/><Relationship Id="rId17" Type="http://schemas.openxmlformats.org/officeDocument/2006/relationships/tags" Target="../tags/tag492.xml"/><Relationship Id="rId25" Type="http://schemas.openxmlformats.org/officeDocument/2006/relationships/slideLayout" Target="../slideLayouts/slideLayout29.xml"/><Relationship Id="rId2" Type="http://schemas.openxmlformats.org/officeDocument/2006/relationships/tags" Target="../tags/tag477.xml"/><Relationship Id="rId16" Type="http://schemas.openxmlformats.org/officeDocument/2006/relationships/tags" Target="../tags/tag491.xml"/><Relationship Id="rId20" Type="http://schemas.openxmlformats.org/officeDocument/2006/relationships/tags" Target="../tags/tag495.xml"/><Relationship Id="rId29" Type="http://schemas.openxmlformats.org/officeDocument/2006/relationships/image" Target="../media/image53.jpeg"/><Relationship Id="rId1" Type="http://schemas.openxmlformats.org/officeDocument/2006/relationships/tags" Target="../tags/tag476.xml"/><Relationship Id="rId6" Type="http://schemas.openxmlformats.org/officeDocument/2006/relationships/tags" Target="../tags/tag481.xml"/><Relationship Id="rId11" Type="http://schemas.openxmlformats.org/officeDocument/2006/relationships/tags" Target="../tags/tag486.xml"/><Relationship Id="rId24" Type="http://schemas.openxmlformats.org/officeDocument/2006/relationships/tags" Target="../tags/tag499.xml"/><Relationship Id="rId5" Type="http://schemas.openxmlformats.org/officeDocument/2006/relationships/tags" Target="../tags/tag480.xml"/><Relationship Id="rId15" Type="http://schemas.openxmlformats.org/officeDocument/2006/relationships/tags" Target="../tags/tag490.xml"/><Relationship Id="rId23" Type="http://schemas.openxmlformats.org/officeDocument/2006/relationships/tags" Target="../tags/tag498.xml"/><Relationship Id="rId28" Type="http://schemas.openxmlformats.org/officeDocument/2006/relationships/image" Target="../media/image52.jpeg"/><Relationship Id="rId10" Type="http://schemas.openxmlformats.org/officeDocument/2006/relationships/tags" Target="../tags/tag485.xml"/><Relationship Id="rId19" Type="http://schemas.openxmlformats.org/officeDocument/2006/relationships/tags" Target="../tags/tag494.xml"/><Relationship Id="rId4" Type="http://schemas.openxmlformats.org/officeDocument/2006/relationships/tags" Target="../tags/tag479.xml"/><Relationship Id="rId9" Type="http://schemas.openxmlformats.org/officeDocument/2006/relationships/tags" Target="../tags/tag484.xml"/><Relationship Id="rId14" Type="http://schemas.openxmlformats.org/officeDocument/2006/relationships/tags" Target="../tags/tag489.xml"/><Relationship Id="rId22" Type="http://schemas.openxmlformats.org/officeDocument/2006/relationships/tags" Target="../tags/tag497.xml"/><Relationship Id="rId27" Type="http://schemas.openxmlformats.org/officeDocument/2006/relationships/image" Target="../media/image51.jpeg"/></Relationships>
</file>

<file path=ppt/slides/_rels/slide13.xml.rels><?xml version="1.0" encoding="UTF-8" standalone="yes"?>
<Relationships xmlns="http://schemas.openxmlformats.org/package/2006/relationships"><Relationship Id="rId26" Type="http://schemas.openxmlformats.org/officeDocument/2006/relationships/tags" Target="../tags/tag524.xml"/><Relationship Id="rId21" Type="http://schemas.openxmlformats.org/officeDocument/2006/relationships/tags" Target="../tags/tag519.xml"/><Relationship Id="rId34" Type="http://schemas.openxmlformats.org/officeDocument/2006/relationships/tags" Target="../tags/tag532.xml"/><Relationship Id="rId42" Type="http://schemas.openxmlformats.org/officeDocument/2006/relationships/tags" Target="../tags/tag540.xml"/><Relationship Id="rId47" Type="http://schemas.openxmlformats.org/officeDocument/2006/relationships/tags" Target="../tags/tag545.xml"/><Relationship Id="rId50" Type="http://schemas.openxmlformats.org/officeDocument/2006/relationships/tags" Target="../tags/tag548.xml"/><Relationship Id="rId55" Type="http://schemas.openxmlformats.org/officeDocument/2006/relationships/tags" Target="../tags/tag553.xml"/><Relationship Id="rId63" Type="http://schemas.openxmlformats.org/officeDocument/2006/relationships/tags" Target="../tags/tag561.xml"/><Relationship Id="rId68" Type="http://schemas.openxmlformats.org/officeDocument/2006/relationships/tags" Target="../tags/tag566.xml"/><Relationship Id="rId76" Type="http://schemas.openxmlformats.org/officeDocument/2006/relationships/tags" Target="../tags/tag574.xml"/><Relationship Id="rId84" Type="http://schemas.openxmlformats.org/officeDocument/2006/relationships/tags" Target="../tags/tag582.xml"/><Relationship Id="rId89" Type="http://schemas.openxmlformats.org/officeDocument/2006/relationships/tags" Target="../tags/tag587.xml"/><Relationship Id="rId97" Type="http://schemas.openxmlformats.org/officeDocument/2006/relationships/oleObject" Target="../embeddings/oleObject26.bin"/><Relationship Id="rId7" Type="http://schemas.openxmlformats.org/officeDocument/2006/relationships/tags" Target="../tags/tag505.xml"/><Relationship Id="rId71" Type="http://schemas.openxmlformats.org/officeDocument/2006/relationships/tags" Target="../tags/tag569.xml"/><Relationship Id="rId92" Type="http://schemas.openxmlformats.org/officeDocument/2006/relationships/tags" Target="../tags/tag590.xml"/><Relationship Id="rId2" Type="http://schemas.openxmlformats.org/officeDocument/2006/relationships/tags" Target="../tags/tag500.xml"/><Relationship Id="rId16" Type="http://schemas.openxmlformats.org/officeDocument/2006/relationships/tags" Target="../tags/tag514.xml"/><Relationship Id="rId29" Type="http://schemas.openxmlformats.org/officeDocument/2006/relationships/tags" Target="../tags/tag527.xml"/><Relationship Id="rId11" Type="http://schemas.openxmlformats.org/officeDocument/2006/relationships/tags" Target="../tags/tag509.xml"/><Relationship Id="rId24" Type="http://schemas.openxmlformats.org/officeDocument/2006/relationships/tags" Target="../tags/tag522.xml"/><Relationship Id="rId32" Type="http://schemas.openxmlformats.org/officeDocument/2006/relationships/tags" Target="../tags/tag530.xml"/><Relationship Id="rId37" Type="http://schemas.openxmlformats.org/officeDocument/2006/relationships/tags" Target="../tags/tag535.xml"/><Relationship Id="rId40" Type="http://schemas.openxmlformats.org/officeDocument/2006/relationships/tags" Target="../tags/tag538.xml"/><Relationship Id="rId45" Type="http://schemas.openxmlformats.org/officeDocument/2006/relationships/tags" Target="../tags/tag543.xml"/><Relationship Id="rId53" Type="http://schemas.openxmlformats.org/officeDocument/2006/relationships/tags" Target="../tags/tag551.xml"/><Relationship Id="rId58" Type="http://schemas.openxmlformats.org/officeDocument/2006/relationships/tags" Target="../tags/tag556.xml"/><Relationship Id="rId66" Type="http://schemas.openxmlformats.org/officeDocument/2006/relationships/tags" Target="../tags/tag564.xml"/><Relationship Id="rId74" Type="http://schemas.openxmlformats.org/officeDocument/2006/relationships/tags" Target="../tags/tag572.xml"/><Relationship Id="rId79" Type="http://schemas.openxmlformats.org/officeDocument/2006/relationships/tags" Target="../tags/tag577.xml"/><Relationship Id="rId87" Type="http://schemas.openxmlformats.org/officeDocument/2006/relationships/tags" Target="../tags/tag585.xml"/><Relationship Id="rId5" Type="http://schemas.openxmlformats.org/officeDocument/2006/relationships/tags" Target="../tags/tag503.xml"/><Relationship Id="rId61" Type="http://schemas.openxmlformats.org/officeDocument/2006/relationships/tags" Target="../tags/tag559.xml"/><Relationship Id="rId82" Type="http://schemas.openxmlformats.org/officeDocument/2006/relationships/tags" Target="../tags/tag580.xml"/><Relationship Id="rId90" Type="http://schemas.openxmlformats.org/officeDocument/2006/relationships/tags" Target="../tags/tag588.xml"/><Relationship Id="rId95" Type="http://schemas.openxmlformats.org/officeDocument/2006/relationships/oleObject" Target="../embeddings/oleObject24.bin"/><Relationship Id="rId19" Type="http://schemas.openxmlformats.org/officeDocument/2006/relationships/tags" Target="../tags/tag517.xml"/><Relationship Id="rId14" Type="http://schemas.openxmlformats.org/officeDocument/2006/relationships/tags" Target="../tags/tag512.xml"/><Relationship Id="rId22" Type="http://schemas.openxmlformats.org/officeDocument/2006/relationships/tags" Target="../tags/tag520.xml"/><Relationship Id="rId27" Type="http://schemas.openxmlformats.org/officeDocument/2006/relationships/tags" Target="../tags/tag525.xml"/><Relationship Id="rId30" Type="http://schemas.openxmlformats.org/officeDocument/2006/relationships/tags" Target="../tags/tag528.xml"/><Relationship Id="rId35" Type="http://schemas.openxmlformats.org/officeDocument/2006/relationships/tags" Target="../tags/tag533.xml"/><Relationship Id="rId43" Type="http://schemas.openxmlformats.org/officeDocument/2006/relationships/tags" Target="../tags/tag541.xml"/><Relationship Id="rId48" Type="http://schemas.openxmlformats.org/officeDocument/2006/relationships/tags" Target="../tags/tag546.xml"/><Relationship Id="rId56" Type="http://schemas.openxmlformats.org/officeDocument/2006/relationships/tags" Target="../tags/tag554.xml"/><Relationship Id="rId64" Type="http://schemas.openxmlformats.org/officeDocument/2006/relationships/tags" Target="../tags/tag562.xml"/><Relationship Id="rId69" Type="http://schemas.openxmlformats.org/officeDocument/2006/relationships/tags" Target="../tags/tag567.xml"/><Relationship Id="rId77" Type="http://schemas.openxmlformats.org/officeDocument/2006/relationships/tags" Target="../tags/tag575.xml"/><Relationship Id="rId100" Type="http://schemas.openxmlformats.org/officeDocument/2006/relationships/image" Target="../media/image60.jpeg"/><Relationship Id="rId8" Type="http://schemas.openxmlformats.org/officeDocument/2006/relationships/tags" Target="../tags/tag506.xml"/><Relationship Id="rId51" Type="http://schemas.openxmlformats.org/officeDocument/2006/relationships/tags" Target="../tags/tag549.xml"/><Relationship Id="rId72" Type="http://schemas.openxmlformats.org/officeDocument/2006/relationships/tags" Target="../tags/tag570.xml"/><Relationship Id="rId80" Type="http://schemas.openxmlformats.org/officeDocument/2006/relationships/tags" Target="../tags/tag578.xml"/><Relationship Id="rId85" Type="http://schemas.openxmlformats.org/officeDocument/2006/relationships/tags" Target="../tags/tag583.xml"/><Relationship Id="rId93" Type="http://schemas.openxmlformats.org/officeDocument/2006/relationships/slideLayout" Target="../slideLayouts/slideLayout29.xml"/><Relationship Id="rId98" Type="http://schemas.openxmlformats.org/officeDocument/2006/relationships/image" Target="../media/image59.jpeg"/><Relationship Id="rId3" Type="http://schemas.openxmlformats.org/officeDocument/2006/relationships/tags" Target="../tags/tag501.xml"/><Relationship Id="rId12" Type="http://schemas.openxmlformats.org/officeDocument/2006/relationships/tags" Target="../tags/tag510.xml"/><Relationship Id="rId17" Type="http://schemas.openxmlformats.org/officeDocument/2006/relationships/tags" Target="../tags/tag515.xml"/><Relationship Id="rId25" Type="http://schemas.openxmlformats.org/officeDocument/2006/relationships/tags" Target="../tags/tag523.xml"/><Relationship Id="rId33" Type="http://schemas.openxmlformats.org/officeDocument/2006/relationships/tags" Target="../tags/tag531.xml"/><Relationship Id="rId38" Type="http://schemas.openxmlformats.org/officeDocument/2006/relationships/tags" Target="../tags/tag536.xml"/><Relationship Id="rId46" Type="http://schemas.openxmlformats.org/officeDocument/2006/relationships/tags" Target="../tags/tag544.xml"/><Relationship Id="rId59" Type="http://schemas.openxmlformats.org/officeDocument/2006/relationships/tags" Target="../tags/tag557.xml"/><Relationship Id="rId67" Type="http://schemas.openxmlformats.org/officeDocument/2006/relationships/tags" Target="../tags/tag565.xml"/><Relationship Id="rId20" Type="http://schemas.openxmlformats.org/officeDocument/2006/relationships/tags" Target="../tags/tag518.xml"/><Relationship Id="rId41" Type="http://schemas.openxmlformats.org/officeDocument/2006/relationships/tags" Target="../tags/tag539.xml"/><Relationship Id="rId54" Type="http://schemas.openxmlformats.org/officeDocument/2006/relationships/tags" Target="../tags/tag552.xml"/><Relationship Id="rId62" Type="http://schemas.openxmlformats.org/officeDocument/2006/relationships/tags" Target="../tags/tag560.xml"/><Relationship Id="rId70" Type="http://schemas.openxmlformats.org/officeDocument/2006/relationships/tags" Target="../tags/tag568.xml"/><Relationship Id="rId75" Type="http://schemas.openxmlformats.org/officeDocument/2006/relationships/tags" Target="../tags/tag573.xml"/><Relationship Id="rId83" Type="http://schemas.openxmlformats.org/officeDocument/2006/relationships/tags" Target="../tags/tag581.xml"/><Relationship Id="rId88" Type="http://schemas.openxmlformats.org/officeDocument/2006/relationships/tags" Target="../tags/tag586.xml"/><Relationship Id="rId91" Type="http://schemas.openxmlformats.org/officeDocument/2006/relationships/tags" Target="../tags/tag589.xml"/><Relationship Id="rId96" Type="http://schemas.openxmlformats.org/officeDocument/2006/relationships/oleObject" Target="../embeddings/oleObject25.bin"/><Relationship Id="rId1" Type="http://schemas.openxmlformats.org/officeDocument/2006/relationships/vmlDrawing" Target="../drawings/vmlDrawing12.vml"/><Relationship Id="rId6" Type="http://schemas.openxmlformats.org/officeDocument/2006/relationships/tags" Target="../tags/tag504.xml"/><Relationship Id="rId15" Type="http://schemas.openxmlformats.org/officeDocument/2006/relationships/tags" Target="../tags/tag513.xml"/><Relationship Id="rId23" Type="http://schemas.openxmlformats.org/officeDocument/2006/relationships/tags" Target="../tags/tag521.xml"/><Relationship Id="rId28" Type="http://schemas.openxmlformats.org/officeDocument/2006/relationships/tags" Target="../tags/tag526.xml"/><Relationship Id="rId36" Type="http://schemas.openxmlformats.org/officeDocument/2006/relationships/tags" Target="../tags/tag534.xml"/><Relationship Id="rId49" Type="http://schemas.openxmlformats.org/officeDocument/2006/relationships/tags" Target="../tags/tag547.xml"/><Relationship Id="rId57" Type="http://schemas.openxmlformats.org/officeDocument/2006/relationships/tags" Target="../tags/tag555.xml"/><Relationship Id="rId10" Type="http://schemas.openxmlformats.org/officeDocument/2006/relationships/tags" Target="../tags/tag508.xml"/><Relationship Id="rId31" Type="http://schemas.openxmlformats.org/officeDocument/2006/relationships/tags" Target="../tags/tag529.xml"/><Relationship Id="rId44" Type="http://schemas.openxmlformats.org/officeDocument/2006/relationships/tags" Target="../tags/tag542.xml"/><Relationship Id="rId52" Type="http://schemas.openxmlformats.org/officeDocument/2006/relationships/tags" Target="../tags/tag550.xml"/><Relationship Id="rId60" Type="http://schemas.openxmlformats.org/officeDocument/2006/relationships/tags" Target="../tags/tag558.xml"/><Relationship Id="rId65" Type="http://schemas.openxmlformats.org/officeDocument/2006/relationships/tags" Target="../tags/tag563.xml"/><Relationship Id="rId73" Type="http://schemas.openxmlformats.org/officeDocument/2006/relationships/tags" Target="../tags/tag571.xml"/><Relationship Id="rId78" Type="http://schemas.openxmlformats.org/officeDocument/2006/relationships/tags" Target="../tags/tag576.xml"/><Relationship Id="rId81" Type="http://schemas.openxmlformats.org/officeDocument/2006/relationships/tags" Target="../tags/tag579.xml"/><Relationship Id="rId86" Type="http://schemas.openxmlformats.org/officeDocument/2006/relationships/tags" Target="../tags/tag584.xml"/><Relationship Id="rId94" Type="http://schemas.openxmlformats.org/officeDocument/2006/relationships/oleObject" Target="../embeddings/oleObject23.bin"/><Relationship Id="rId99" Type="http://schemas.openxmlformats.org/officeDocument/2006/relationships/oleObject" Target="../embeddings/oleObject27.bin"/><Relationship Id="rId101" Type="http://schemas.openxmlformats.org/officeDocument/2006/relationships/image" Target="../media/image61.jpeg"/><Relationship Id="rId4" Type="http://schemas.openxmlformats.org/officeDocument/2006/relationships/tags" Target="../tags/tag502.xml"/><Relationship Id="rId9" Type="http://schemas.openxmlformats.org/officeDocument/2006/relationships/tags" Target="../tags/tag507.xml"/><Relationship Id="rId13" Type="http://schemas.openxmlformats.org/officeDocument/2006/relationships/tags" Target="../tags/tag511.xml"/><Relationship Id="rId18" Type="http://schemas.openxmlformats.org/officeDocument/2006/relationships/tags" Target="../tags/tag516.xml"/><Relationship Id="rId39" Type="http://schemas.openxmlformats.org/officeDocument/2006/relationships/tags" Target="../tags/tag537.xml"/></Relationships>
</file>

<file path=ppt/slides/_rels/slide14.xml.rels><?xml version="1.0" encoding="UTF-8" standalone="yes"?>
<Relationships xmlns="http://schemas.openxmlformats.org/package/2006/relationships"><Relationship Id="rId13" Type="http://schemas.openxmlformats.org/officeDocument/2006/relationships/tags" Target="../tags/tag602.xml"/><Relationship Id="rId18" Type="http://schemas.openxmlformats.org/officeDocument/2006/relationships/tags" Target="../tags/tag607.xml"/><Relationship Id="rId26" Type="http://schemas.openxmlformats.org/officeDocument/2006/relationships/tags" Target="../tags/tag615.xml"/><Relationship Id="rId39" Type="http://schemas.openxmlformats.org/officeDocument/2006/relationships/tags" Target="../tags/tag628.xml"/><Relationship Id="rId21" Type="http://schemas.openxmlformats.org/officeDocument/2006/relationships/tags" Target="../tags/tag610.xml"/><Relationship Id="rId34" Type="http://schemas.openxmlformats.org/officeDocument/2006/relationships/tags" Target="../tags/tag623.xml"/><Relationship Id="rId42" Type="http://schemas.openxmlformats.org/officeDocument/2006/relationships/tags" Target="../tags/tag631.xml"/><Relationship Id="rId47" Type="http://schemas.openxmlformats.org/officeDocument/2006/relationships/tags" Target="../tags/tag636.xml"/><Relationship Id="rId50" Type="http://schemas.openxmlformats.org/officeDocument/2006/relationships/tags" Target="../tags/tag639.xml"/><Relationship Id="rId55" Type="http://schemas.openxmlformats.org/officeDocument/2006/relationships/tags" Target="../tags/tag644.xml"/><Relationship Id="rId63" Type="http://schemas.openxmlformats.org/officeDocument/2006/relationships/tags" Target="../tags/tag652.xml"/><Relationship Id="rId68" Type="http://schemas.openxmlformats.org/officeDocument/2006/relationships/tags" Target="../tags/tag657.xml"/><Relationship Id="rId7" Type="http://schemas.openxmlformats.org/officeDocument/2006/relationships/tags" Target="../tags/tag596.xml"/><Relationship Id="rId71" Type="http://schemas.openxmlformats.org/officeDocument/2006/relationships/notesSlide" Target="../notesSlides/notesSlide7.xml"/><Relationship Id="rId2" Type="http://schemas.openxmlformats.org/officeDocument/2006/relationships/tags" Target="../tags/tag591.xml"/><Relationship Id="rId16" Type="http://schemas.openxmlformats.org/officeDocument/2006/relationships/tags" Target="../tags/tag605.xml"/><Relationship Id="rId29" Type="http://schemas.openxmlformats.org/officeDocument/2006/relationships/tags" Target="../tags/tag618.xml"/><Relationship Id="rId11" Type="http://schemas.openxmlformats.org/officeDocument/2006/relationships/tags" Target="../tags/tag600.xml"/><Relationship Id="rId24" Type="http://schemas.openxmlformats.org/officeDocument/2006/relationships/tags" Target="../tags/tag613.xml"/><Relationship Id="rId32" Type="http://schemas.openxmlformats.org/officeDocument/2006/relationships/tags" Target="../tags/tag621.xml"/><Relationship Id="rId37" Type="http://schemas.openxmlformats.org/officeDocument/2006/relationships/tags" Target="../tags/tag626.xml"/><Relationship Id="rId40" Type="http://schemas.openxmlformats.org/officeDocument/2006/relationships/tags" Target="../tags/tag629.xml"/><Relationship Id="rId45" Type="http://schemas.openxmlformats.org/officeDocument/2006/relationships/tags" Target="../tags/tag634.xml"/><Relationship Id="rId53" Type="http://schemas.openxmlformats.org/officeDocument/2006/relationships/tags" Target="../tags/tag642.xml"/><Relationship Id="rId58" Type="http://schemas.openxmlformats.org/officeDocument/2006/relationships/tags" Target="../tags/tag647.xml"/><Relationship Id="rId66" Type="http://schemas.openxmlformats.org/officeDocument/2006/relationships/tags" Target="../tags/tag655.xml"/><Relationship Id="rId5" Type="http://schemas.openxmlformats.org/officeDocument/2006/relationships/tags" Target="../tags/tag594.xml"/><Relationship Id="rId15" Type="http://schemas.openxmlformats.org/officeDocument/2006/relationships/tags" Target="../tags/tag604.xml"/><Relationship Id="rId23" Type="http://schemas.openxmlformats.org/officeDocument/2006/relationships/tags" Target="../tags/tag612.xml"/><Relationship Id="rId28" Type="http://schemas.openxmlformats.org/officeDocument/2006/relationships/tags" Target="../tags/tag617.xml"/><Relationship Id="rId36" Type="http://schemas.openxmlformats.org/officeDocument/2006/relationships/tags" Target="../tags/tag625.xml"/><Relationship Id="rId49" Type="http://schemas.openxmlformats.org/officeDocument/2006/relationships/tags" Target="../tags/tag638.xml"/><Relationship Id="rId57" Type="http://schemas.openxmlformats.org/officeDocument/2006/relationships/tags" Target="../tags/tag646.xml"/><Relationship Id="rId61" Type="http://schemas.openxmlformats.org/officeDocument/2006/relationships/tags" Target="../tags/tag650.xml"/><Relationship Id="rId10" Type="http://schemas.openxmlformats.org/officeDocument/2006/relationships/tags" Target="../tags/tag599.xml"/><Relationship Id="rId19" Type="http://schemas.openxmlformats.org/officeDocument/2006/relationships/tags" Target="../tags/tag608.xml"/><Relationship Id="rId31" Type="http://schemas.openxmlformats.org/officeDocument/2006/relationships/tags" Target="../tags/tag620.xml"/><Relationship Id="rId44" Type="http://schemas.openxmlformats.org/officeDocument/2006/relationships/tags" Target="../tags/tag633.xml"/><Relationship Id="rId52" Type="http://schemas.openxmlformats.org/officeDocument/2006/relationships/tags" Target="../tags/tag641.xml"/><Relationship Id="rId60" Type="http://schemas.openxmlformats.org/officeDocument/2006/relationships/tags" Target="../tags/tag649.xml"/><Relationship Id="rId65" Type="http://schemas.openxmlformats.org/officeDocument/2006/relationships/tags" Target="../tags/tag654.xml"/><Relationship Id="rId73" Type="http://schemas.openxmlformats.org/officeDocument/2006/relationships/oleObject" Target="../embeddings/oleObject29.bin"/><Relationship Id="rId4" Type="http://schemas.openxmlformats.org/officeDocument/2006/relationships/tags" Target="../tags/tag593.xml"/><Relationship Id="rId9" Type="http://schemas.openxmlformats.org/officeDocument/2006/relationships/tags" Target="../tags/tag598.xml"/><Relationship Id="rId14" Type="http://schemas.openxmlformats.org/officeDocument/2006/relationships/tags" Target="../tags/tag603.xml"/><Relationship Id="rId22" Type="http://schemas.openxmlformats.org/officeDocument/2006/relationships/tags" Target="../tags/tag611.xml"/><Relationship Id="rId27" Type="http://schemas.openxmlformats.org/officeDocument/2006/relationships/tags" Target="../tags/tag616.xml"/><Relationship Id="rId30" Type="http://schemas.openxmlformats.org/officeDocument/2006/relationships/tags" Target="../tags/tag619.xml"/><Relationship Id="rId35" Type="http://schemas.openxmlformats.org/officeDocument/2006/relationships/tags" Target="../tags/tag624.xml"/><Relationship Id="rId43" Type="http://schemas.openxmlformats.org/officeDocument/2006/relationships/tags" Target="../tags/tag632.xml"/><Relationship Id="rId48" Type="http://schemas.openxmlformats.org/officeDocument/2006/relationships/tags" Target="../tags/tag637.xml"/><Relationship Id="rId56" Type="http://schemas.openxmlformats.org/officeDocument/2006/relationships/tags" Target="../tags/tag645.xml"/><Relationship Id="rId64" Type="http://schemas.openxmlformats.org/officeDocument/2006/relationships/tags" Target="../tags/tag653.xml"/><Relationship Id="rId69" Type="http://schemas.openxmlformats.org/officeDocument/2006/relationships/tags" Target="../tags/tag658.xml"/><Relationship Id="rId8" Type="http://schemas.openxmlformats.org/officeDocument/2006/relationships/tags" Target="../tags/tag597.xml"/><Relationship Id="rId51" Type="http://schemas.openxmlformats.org/officeDocument/2006/relationships/tags" Target="../tags/tag640.xml"/><Relationship Id="rId72" Type="http://schemas.openxmlformats.org/officeDocument/2006/relationships/oleObject" Target="../embeddings/oleObject28.bin"/><Relationship Id="rId3" Type="http://schemas.openxmlformats.org/officeDocument/2006/relationships/tags" Target="../tags/tag592.xml"/><Relationship Id="rId12" Type="http://schemas.openxmlformats.org/officeDocument/2006/relationships/tags" Target="../tags/tag601.xml"/><Relationship Id="rId17" Type="http://schemas.openxmlformats.org/officeDocument/2006/relationships/tags" Target="../tags/tag606.xml"/><Relationship Id="rId25" Type="http://schemas.openxmlformats.org/officeDocument/2006/relationships/tags" Target="../tags/tag614.xml"/><Relationship Id="rId33" Type="http://schemas.openxmlformats.org/officeDocument/2006/relationships/tags" Target="../tags/tag622.xml"/><Relationship Id="rId38" Type="http://schemas.openxmlformats.org/officeDocument/2006/relationships/tags" Target="../tags/tag627.xml"/><Relationship Id="rId46" Type="http://schemas.openxmlformats.org/officeDocument/2006/relationships/tags" Target="../tags/tag635.xml"/><Relationship Id="rId59" Type="http://schemas.openxmlformats.org/officeDocument/2006/relationships/tags" Target="../tags/tag648.xml"/><Relationship Id="rId67" Type="http://schemas.openxmlformats.org/officeDocument/2006/relationships/tags" Target="../tags/tag656.xml"/><Relationship Id="rId20" Type="http://schemas.openxmlformats.org/officeDocument/2006/relationships/tags" Target="../tags/tag609.xml"/><Relationship Id="rId41" Type="http://schemas.openxmlformats.org/officeDocument/2006/relationships/tags" Target="../tags/tag630.xml"/><Relationship Id="rId54" Type="http://schemas.openxmlformats.org/officeDocument/2006/relationships/tags" Target="../tags/tag643.xml"/><Relationship Id="rId62" Type="http://schemas.openxmlformats.org/officeDocument/2006/relationships/tags" Target="../tags/tag651.xml"/><Relationship Id="rId70" Type="http://schemas.openxmlformats.org/officeDocument/2006/relationships/slideLayout" Target="../slideLayouts/slideLayout29.xml"/><Relationship Id="rId1" Type="http://schemas.openxmlformats.org/officeDocument/2006/relationships/vmlDrawing" Target="../drawings/vmlDrawing13.vml"/><Relationship Id="rId6" Type="http://schemas.openxmlformats.org/officeDocument/2006/relationships/tags" Target="../tags/tag595.xml"/></Relationships>
</file>

<file path=ppt/slides/_rels/slide15.xml.rels><?xml version="1.0" encoding="UTF-8" standalone="yes"?>
<Relationships xmlns="http://schemas.openxmlformats.org/package/2006/relationships"><Relationship Id="rId8" Type="http://schemas.openxmlformats.org/officeDocument/2006/relationships/tags" Target="../tags/tag665.xml"/><Relationship Id="rId3" Type="http://schemas.openxmlformats.org/officeDocument/2006/relationships/tags" Target="../tags/tag660.xml"/><Relationship Id="rId7" Type="http://schemas.openxmlformats.org/officeDocument/2006/relationships/tags" Target="../tags/tag664.xml"/><Relationship Id="rId2" Type="http://schemas.openxmlformats.org/officeDocument/2006/relationships/tags" Target="../tags/tag659.xml"/><Relationship Id="rId1" Type="http://schemas.openxmlformats.org/officeDocument/2006/relationships/vmlDrawing" Target="../drawings/vmlDrawing14.vml"/><Relationship Id="rId6" Type="http://schemas.openxmlformats.org/officeDocument/2006/relationships/tags" Target="../tags/tag663.xml"/><Relationship Id="rId11" Type="http://schemas.openxmlformats.org/officeDocument/2006/relationships/oleObject" Target="../embeddings/oleObject30.bin"/><Relationship Id="rId5" Type="http://schemas.openxmlformats.org/officeDocument/2006/relationships/tags" Target="../tags/tag662.xml"/><Relationship Id="rId10" Type="http://schemas.openxmlformats.org/officeDocument/2006/relationships/slideLayout" Target="../slideLayouts/slideLayout29.xml"/><Relationship Id="rId4" Type="http://schemas.openxmlformats.org/officeDocument/2006/relationships/tags" Target="../tags/tag661.xml"/><Relationship Id="rId9" Type="http://schemas.openxmlformats.org/officeDocument/2006/relationships/tags" Target="../tags/tag666.xml"/></Relationships>
</file>

<file path=ppt/slides/_rels/slide2.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tags" Target="../tags/tag14.xml"/><Relationship Id="rId11" Type="http://schemas.openxmlformats.org/officeDocument/2006/relationships/oleObject" Target="../embeddings/oleObject4.bin"/><Relationship Id="rId5" Type="http://schemas.openxmlformats.org/officeDocument/2006/relationships/tags" Target="../tags/tag13.xml"/><Relationship Id="rId10" Type="http://schemas.openxmlformats.org/officeDocument/2006/relationships/slideLayout" Target="../slideLayouts/slideLayout29.xml"/><Relationship Id="rId4" Type="http://schemas.openxmlformats.org/officeDocument/2006/relationships/tags" Target="../tags/tag12.xml"/><Relationship Id="rId9" Type="http://schemas.openxmlformats.org/officeDocument/2006/relationships/tags" Target="../tags/tag17.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jf7-TtPN1CU&amp;list=UUPJq58QzMEH1Bp2jI7CT6UA&amp;ind"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6" Type="http://schemas.openxmlformats.org/officeDocument/2006/relationships/tags" Target="../tags/tag42.xml"/><Relationship Id="rId117" Type="http://schemas.openxmlformats.org/officeDocument/2006/relationships/image" Target="../media/image11.jpeg"/><Relationship Id="rId21" Type="http://schemas.openxmlformats.org/officeDocument/2006/relationships/tags" Target="../tags/tag37.xml"/><Relationship Id="rId42" Type="http://schemas.openxmlformats.org/officeDocument/2006/relationships/tags" Target="../tags/tag58.xml"/><Relationship Id="rId47" Type="http://schemas.openxmlformats.org/officeDocument/2006/relationships/tags" Target="../tags/tag63.xml"/><Relationship Id="rId63" Type="http://schemas.openxmlformats.org/officeDocument/2006/relationships/tags" Target="../tags/tag79.xml"/><Relationship Id="rId68" Type="http://schemas.openxmlformats.org/officeDocument/2006/relationships/tags" Target="../tags/tag84.xml"/><Relationship Id="rId84" Type="http://schemas.openxmlformats.org/officeDocument/2006/relationships/tags" Target="../tags/tag100.xml"/><Relationship Id="rId89" Type="http://schemas.openxmlformats.org/officeDocument/2006/relationships/tags" Target="../tags/tag105.xml"/><Relationship Id="rId112" Type="http://schemas.openxmlformats.org/officeDocument/2006/relationships/oleObject" Target="../embeddings/oleObject6.bin"/><Relationship Id="rId16" Type="http://schemas.openxmlformats.org/officeDocument/2006/relationships/tags" Target="../tags/tag32.xml"/><Relationship Id="rId107" Type="http://schemas.openxmlformats.org/officeDocument/2006/relationships/tags" Target="../tags/tag123.xml"/><Relationship Id="rId11" Type="http://schemas.openxmlformats.org/officeDocument/2006/relationships/tags" Target="../tags/tag27.xml"/><Relationship Id="rId24" Type="http://schemas.openxmlformats.org/officeDocument/2006/relationships/tags" Target="../tags/tag40.xml"/><Relationship Id="rId32" Type="http://schemas.openxmlformats.org/officeDocument/2006/relationships/tags" Target="../tags/tag48.xml"/><Relationship Id="rId37" Type="http://schemas.openxmlformats.org/officeDocument/2006/relationships/tags" Target="../tags/tag53.xml"/><Relationship Id="rId40" Type="http://schemas.openxmlformats.org/officeDocument/2006/relationships/tags" Target="../tags/tag56.xml"/><Relationship Id="rId45" Type="http://schemas.openxmlformats.org/officeDocument/2006/relationships/tags" Target="../tags/tag61.xml"/><Relationship Id="rId53" Type="http://schemas.openxmlformats.org/officeDocument/2006/relationships/tags" Target="../tags/tag69.xml"/><Relationship Id="rId58" Type="http://schemas.openxmlformats.org/officeDocument/2006/relationships/tags" Target="../tags/tag74.xml"/><Relationship Id="rId66" Type="http://schemas.openxmlformats.org/officeDocument/2006/relationships/tags" Target="../tags/tag82.xml"/><Relationship Id="rId74" Type="http://schemas.openxmlformats.org/officeDocument/2006/relationships/tags" Target="../tags/tag90.xml"/><Relationship Id="rId79" Type="http://schemas.openxmlformats.org/officeDocument/2006/relationships/tags" Target="../tags/tag95.xml"/><Relationship Id="rId87" Type="http://schemas.openxmlformats.org/officeDocument/2006/relationships/tags" Target="../tags/tag103.xml"/><Relationship Id="rId102" Type="http://schemas.openxmlformats.org/officeDocument/2006/relationships/tags" Target="../tags/tag118.xml"/><Relationship Id="rId110" Type="http://schemas.openxmlformats.org/officeDocument/2006/relationships/notesSlide" Target="../notesSlides/notesSlide1.xml"/><Relationship Id="rId115" Type="http://schemas.openxmlformats.org/officeDocument/2006/relationships/image" Target="../media/image9.jpeg"/><Relationship Id="rId5" Type="http://schemas.openxmlformats.org/officeDocument/2006/relationships/tags" Target="../tags/tag21.xml"/><Relationship Id="rId61" Type="http://schemas.openxmlformats.org/officeDocument/2006/relationships/tags" Target="../tags/tag77.xml"/><Relationship Id="rId82" Type="http://schemas.openxmlformats.org/officeDocument/2006/relationships/tags" Target="../tags/tag98.xml"/><Relationship Id="rId90" Type="http://schemas.openxmlformats.org/officeDocument/2006/relationships/tags" Target="../tags/tag106.xml"/><Relationship Id="rId95" Type="http://schemas.openxmlformats.org/officeDocument/2006/relationships/tags" Target="../tags/tag111.xml"/><Relationship Id="rId19" Type="http://schemas.openxmlformats.org/officeDocument/2006/relationships/tags" Target="../tags/tag35.xml"/><Relationship Id="rId14" Type="http://schemas.openxmlformats.org/officeDocument/2006/relationships/tags" Target="../tags/tag30.xml"/><Relationship Id="rId22" Type="http://schemas.openxmlformats.org/officeDocument/2006/relationships/tags" Target="../tags/tag38.xml"/><Relationship Id="rId27" Type="http://schemas.openxmlformats.org/officeDocument/2006/relationships/tags" Target="../tags/tag43.xml"/><Relationship Id="rId30" Type="http://schemas.openxmlformats.org/officeDocument/2006/relationships/tags" Target="../tags/tag46.xml"/><Relationship Id="rId35" Type="http://schemas.openxmlformats.org/officeDocument/2006/relationships/tags" Target="../tags/tag51.xml"/><Relationship Id="rId43" Type="http://schemas.openxmlformats.org/officeDocument/2006/relationships/tags" Target="../tags/tag59.xml"/><Relationship Id="rId48" Type="http://schemas.openxmlformats.org/officeDocument/2006/relationships/tags" Target="../tags/tag64.xml"/><Relationship Id="rId56" Type="http://schemas.openxmlformats.org/officeDocument/2006/relationships/tags" Target="../tags/tag72.xml"/><Relationship Id="rId64" Type="http://schemas.openxmlformats.org/officeDocument/2006/relationships/tags" Target="../tags/tag80.xml"/><Relationship Id="rId69" Type="http://schemas.openxmlformats.org/officeDocument/2006/relationships/tags" Target="../tags/tag85.xml"/><Relationship Id="rId77" Type="http://schemas.openxmlformats.org/officeDocument/2006/relationships/tags" Target="../tags/tag93.xml"/><Relationship Id="rId100" Type="http://schemas.openxmlformats.org/officeDocument/2006/relationships/tags" Target="../tags/tag116.xml"/><Relationship Id="rId105" Type="http://schemas.openxmlformats.org/officeDocument/2006/relationships/tags" Target="../tags/tag121.xml"/><Relationship Id="rId113" Type="http://schemas.openxmlformats.org/officeDocument/2006/relationships/image" Target="../media/image7.png"/><Relationship Id="rId118" Type="http://schemas.openxmlformats.org/officeDocument/2006/relationships/image" Target="../media/image12.jpeg"/><Relationship Id="rId8" Type="http://schemas.openxmlformats.org/officeDocument/2006/relationships/tags" Target="../tags/tag24.xml"/><Relationship Id="rId51" Type="http://schemas.openxmlformats.org/officeDocument/2006/relationships/tags" Target="../tags/tag67.xml"/><Relationship Id="rId72" Type="http://schemas.openxmlformats.org/officeDocument/2006/relationships/tags" Target="../tags/tag88.xml"/><Relationship Id="rId80" Type="http://schemas.openxmlformats.org/officeDocument/2006/relationships/tags" Target="../tags/tag96.xml"/><Relationship Id="rId85" Type="http://schemas.openxmlformats.org/officeDocument/2006/relationships/tags" Target="../tags/tag101.xml"/><Relationship Id="rId93" Type="http://schemas.openxmlformats.org/officeDocument/2006/relationships/tags" Target="../tags/tag109.xml"/><Relationship Id="rId98" Type="http://schemas.openxmlformats.org/officeDocument/2006/relationships/tags" Target="../tags/tag114.xml"/><Relationship Id="rId3" Type="http://schemas.openxmlformats.org/officeDocument/2006/relationships/tags" Target="../tags/tag19.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tags" Target="../tags/tag41.xml"/><Relationship Id="rId33" Type="http://schemas.openxmlformats.org/officeDocument/2006/relationships/tags" Target="../tags/tag49.xml"/><Relationship Id="rId38" Type="http://schemas.openxmlformats.org/officeDocument/2006/relationships/tags" Target="../tags/tag54.xml"/><Relationship Id="rId46" Type="http://schemas.openxmlformats.org/officeDocument/2006/relationships/tags" Target="../tags/tag62.xml"/><Relationship Id="rId59" Type="http://schemas.openxmlformats.org/officeDocument/2006/relationships/tags" Target="../tags/tag75.xml"/><Relationship Id="rId67" Type="http://schemas.openxmlformats.org/officeDocument/2006/relationships/tags" Target="../tags/tag83.xml"/><Relationship Id="rId103" Type="http://schemas.openxmlformats.org/officeDocument/2006/relationships/tags" Target="../tags/tag119.xml"/><Relationship Id="rId108" Type="http://schemas.openxmlformats.org/officeDocument/2006/relationships/tags" Target="../tags/tag124.xml"/><Relationship Id="rId116" Type="http://schemas.openxmlformats.org/officeDocument/2006/relationships/image" Target="../media/image10.png"/><Relationship Id="rId20" Type="http://schemas.openxmlformats.org/officeDocument/2006/relationships/tags" Target="../tags/tag36.xml"/><Relationship Id="rId41" Type="http://schemas.openxmlformats.org/officeDocument/2006/relationships/tags" Target="../tags/tag57.xml"/><Relationship Id="rId54" Type="http://schemas.openxmlformats.org/officeDocument/2006/relationships/tags" Target="../tags/tag70.xml"/><Relationship Id="rId62" Type="http://schemas.openxmlformats.org/officeDocument/2006/relationships/tags" Target="../tags/tag78.xml"/><Relationship Id="rId70" Type="http://schemas.openxmlformats.org/officeDocument/2006/relationships/tags" Target="../tags/tag86.xml"/><Relationship Id="rId75" Type="http://schemas.openxmlformats.org/officeDocument/2006/relationships/tags" Target="../tags/tag91.xml"/><Relationship Id="rId83" Type="http://schemas.openxmlformats.org/officeDocument/2006/relationships/tags" Target="../tags/tag99.xml"/><Relationship Id="rId88" Type="http://schemas.openxmlformats.org/officeDocument/2006/relationships/tags" Target="../tags/tag104.xml"/><Relationship Id="rId91" Type="http://schemas.openxmlformats.org/officeDocument/2006/relationships/tags" Target="../tags/tag107.xml"/><Relationship Id="rId96" Type="http://schemas.openxmlformats.org/officeDocument/2006/relationships/tags" Target="../tags/tag112.xml"/><Relationship Id="rId111" Type="http://schemas.openxmlformats.org/officeDocument/2006/relationships/oleObject" Target="../embeddings/oleObject5.bin"/><Relationship Id="rId1" Type="http://schemas.openxmlformats.org/officeDocument/2006/relationships/vmlDrawing" Target="../drawings/vmlDrawing5.vml"/><Relationship Id="rId6" Type="http://schemas.openxmlformats.org/officeDocument/2006/relationships/tags" Target="../tags/tag22.xml"/><Relationship Id="rId15" Type="http://schemas.openxmlformats.org/officeDocument/2006/relationships/tags" Target="../tags/tag31.xml"/><Relationship Id="rId23" Type="http://schemas.openxmlformats.org/officeDocument/2006/relationships/tags" Target="../tags/tag39.xml"/><Relationship Id="rId28" Type="http://schemas.openxmlformats.org/officeDocument/2006/relationships/tags" Target="../tags/tag44.xml"/><Relationship Id="rId36" Type="http://schemas.openxmlformats.org/officeDocument/2006/relationships/tags" Target="../tags/tag52.xml"/><Relationship Id="rId49" Type="http://schemas.openxmlformats.org/officeDocument/2006/relationships/tags" Target="../tags/tag65.xml"/><Relationship Id="rId57" Type="http://schemas.openxmlformats.org/officeDocument/2006/relationships/tags" Target="../tags/tag73.xml"/><Relationship Id="rId106" Type="http://schemas.openxmlformats.org/officeDocument/2006/relationships/tags" Target="../tags/tag122.xml"/><Relationship Id="rId114" Type="http://schemas.openxmlformats.org/officeDocument/2006/relationships/image" Target="../media/image8.png"/><Relationship Id="rId119" Type="http://schemas.openxmlformats.org/officeDocument/2006/relationships/image" Target="../media/image13.jpeg"/><Relationship Id="rId10" Type="http://schemas.openxmlformats.org/officeDocument/2006/relationships/tags" Target="../tags/tag26.xml"/><Relationship Id="rId31" Type="http://schemas.openxmlformats.org/officeDocument/2006/relationships/tags" Target="../tags/tag47.xml"/><Relationship Id="rId44" Type="http://schemas.openxmlformats.org/officeDocument/2006/relationships/tags" Target="../tags/tag60.xml"/><Relationship Id="rId52" Type="http://schemas.openxmlformats.org/officeDocument/2006/relationships/tags" Target="../tags/tag68.xml"/><Relationship Id="rId60" Type="http://schemas.openxmlformats.org/officeDocument/2006/relationships/tags" Target="../tags/tag76.xml"/><Relationship Id="rId65" Type="http://schemas.openxmlformats.org/officeDocument/2006/relationships/tags" Target="../tags/tag81.xml"/><Relationship Id="rId73" Type="http://schemas.openxmlformats.org/officeDocument/2006/relationships/tags" Target="../tags/tag89.xml"/><Relationship Id="rId78" Type="http://schemas.openxmlformats.org/officeDocument/2006/relationships/tags" Target="../tags/tag94.xml"/><Relationship Id="rId81" Type="http://schemas.openxmlformats.org/officeDocument/2006/relationships/tags" Target="../tags/tag97.xml"/><Relationship Id="rId86" Type="http://schemas.openxmlformats.org/officeDocument/2006/relationships/tags" Target="../tags/tag102.xml"/><Relationship Id="rId94" Type="http://schemas.openxmlformats.org/officeDocument/2006/relationships/tags" Target="../tags/tag110.xml"/><Relationship Id="rId99" Type="http://schemas.openxmlformats.org/officeDocument/2006/relationships/tags" Target="../tags/tag115.xml"/><Relationship Id="rId101" Type="http://schemas.openxmlformats.org/officeDocument/2006/relationships/tags" Target="../tags/tag117.xml"/><Relationship Id="rId4" Type="http://schemas.openxmlformats.org/officeDocument/2006/relationships/tags" Target="../tags/tag20.xml"/><Relationship Id="rId9" Type="http://schemas.openxmlformats.org/officeDocument/2006/relationships/tags" Target="../tags/tag25.xml"/><Relationship Id="rId13" Type="http://schemas.openxmlformats.org/officeDocument/2006/relationships/tags" Target="../tags/tag29.xml"/><Relationship Id="rId18" Type="http://schemas.openxmlformats.org/officeDocument/2006/relationships/tags" Target="../tags/tag34.xml"/><Relationship Id="rId39" Type="http://schemas.openxmlformats.org/officeDocument/2006/relationships/tags" Target="../tags/tag55.xml"/><Relationship Id="rId109" Type="http://schemas.openxmlformats.org/officeDocument/2006/relationships/slideLayout" Target="../slideLayouts/slideLayout20.xml"/><Relationship Id="rId34" Type="http://schemas.openxmlformats.org/officeDocument/2006/relationships/tags" Target="../tags/tag50.xml"/><Relationship Id="rId50" Type="http://schemas.openxmlformats.org/officeDocument/2006/relationships/tags" Target="../tags/tag66.xml"/><Relationship Id="rId55" Type="http://schemas.openxmlformats.org/officeDocument/2006/relationships/tags" Target="../tags/tag71.xml"/><Relationship Id="rId76" Type="http://schemas.openxmlformats.org/officeDocument/2006/relationships/tags" Target="../tags/tag92.xml"/><Relationship Id="rId97" Type="http://schemas.openxmlformats.org/officeDocument/2006/relationships/tags" Target="../tags/tag113.xml"/><Relationship Id="rId104" Type="http://schemas.openxmlformats.org/officeDocument/2006/relationships/tags" Target="../tags/tag120.xml"/><Relationship Id="rId7" Type="http://schemas.openxmlformats.org/officeDocument/2006/relationships/tags" Target="../tags/tag23.xml"/><Relationship Id="rId71" Type="http://schemas.openxmlformats.org/officeDocument/2006/relationships/tags" Target="../tags/tag87.xml"/><Relationship Id="rId92" Type="http://schemas.openxmlformats.org/officeDocument/2006/relationships/tags" Target="../tags/tag108.xml"/><Relationship Id="rId2" Type="http://schemas.openxmlformats.org/officeDocument/2006/relationships/tags" Target="../tags/tag18.xml"/><Relationship Id="rId29" Type="http://schemas.openxmlformats.org/officeDocument/2006/relationships/tags" Target="../tags/tag45.xml"/></Relationships>
</file>

<file path=ppt/slides/_rels/slide5.xml.rels><?xml version="1.0" encoding="UTF-8" standalone="yes"?>
<Relationships xmlns="http://schemas.openxmlformats.org/package/2006/relationships"><Relationship Id="rId26" Type="http://schemas.openxmlformats.org/officeDocument/2006/relationships/tags" Target="../tags/tag149.xml"/><Relationship Id="rId21" Type="http://schemas.openxmlformats.org/officeDocument/2006/relationships/tags" Target="../tags/tag144.xml"/><Relationship Id="rId34" Type="http://schemas.openxmlformats.org/officeDocument/2006/relationships/tags" Target="../tags/tag157.xml"/><Relationship Id="rId42" Type="http://schemas.openxmlformats.org/officeDocument/2006/relationships/tags" Target="../tags/tag165.xml"/><Relationship Id="rId47" Type="http://schemas.openxmlformats.org/officeDocument/2006/relationships/tags" Target="../tags/tag170.xml"/><Relationship Id="rId50" Type="http://schemas.openxmlformats.org/officeDocument/2006/relationships/tags" Target="../tags/tag173.xml"/><Relationship Id="rId55" Type="http://schemas.openxmlformats.org/officeDocument/2006/relationships/tags" Target="../tags/tag178.xml"/><Relationship Id="rId63" Type="http://schemas.openxmlformats.org/officeDocument/2006/relationships/tags" Target="../tags/tag186.xml"/><Relationship Id="rId68" Type="http://schemas.openxmlformats.org/officeDocument/2006/relationships/tags" Target="../tags/tag191.xml"/><Relationship Id="rId76" Type="http://schemas.openxmlformats.org/officeDocument/2006/relationships/tags" Target="../tags/tag199.xml"/><Relationship Id="rId84" Type="http://schemas.openxmlformats.org/officeDocument/2006/relationships/tags" Target="../tags/tag207.xml"/><Relationship Id="rId89" Type="http://schemas.openxmlformats.org/officeDocument/2006/relationships/tags" Target="../tags/tag212.xml"/><Relationship Id="rId97" Type="http://schemas.openxmlformats.org/officeDocument/2006/relationships/oleObject" Target="../embeddings/oleObject7.bin"/><Relationship Id="rId7" Type="http://schemas.openxmlformats.org/officeDocument/2006/relationships/tags" Target="../tags/tag130.xml"/><Relationship Id="rId71" Type="http://schemas.openxmlformats.org/officeDocument/2006/relationships/tags" Target="../tags/tag194.xml"/><Relationship Id="rId92" Type="http://schemas.openxmlformats.org/officeDocument/2006/relationships/tags" Target="../tags/tag215.xml"/><Relationship Id="rId2" Type="http://schemas.openxmlformats.org/officeDocument/2006/relationships/tags" Target="../tags/tag125.xml"/><Relationship Id="rId16" Type="http://schemas.openxmlformats.org/officeDocument/2006/relationships/tags" Target="../tags/tag139.xml"/><Relationship Id="rId29" Type="http://schemas.openxmlformats.org/officeDocument/2006/relationships/tags" Target="../tags/tag152.xml"/><Relationship Id="rId11" Type="http://schemas.openxmlformats.org/officeDocument/2006/relationships/tags" Target="../tags/tag134.xml"/><Relationship Id="rId24" Type="http://schemas.openxmlformats.org/officeDocument/2006/relationships/tags" Target="../tags/tag147.xml"/><Relationship Id="rId32" Type="http://schemas.openxmlformats.org/officeDocument/2006/relationships/tags" Target="../tags/tag155.xml"/><Relationship Id="rId37" Type="http://schemas.openxmlformats.org/officeDocument/2006/relationships/tags" Target="../tags/tag160.xml"/><Relationship Id="rId40" Type="http://schemas.openxmlformats.org/officeDocument/2006/relationships/tags" Target="../tags/tag163.xml"/><Relationship Id="rId45" Type="http://schemas.openxmlformats.org/officeDocument/2006/relationships/tags" Target="../tags/tag168.xml"/><Relationship Id="rId53" Type="http://schemas.openxmlformats.org/officeDocument/2006/relationships/tags" Target="../tags/tag176.xml"/><Relationship Id="rId58" Type="http://schemas.openxmlformats.org/officeDocument/2006/relationships/tags" Target="../tags/tag181.xml"/><Relationship Id="rId66" Type="http://schemas.openxmlformats.org/officeDocument/2006/relationships/tags" Target="../tags/tag189.xml"/><Relationship Id="rId74" Type="http://schemas.openxmlformats.org/officeDocument/2006/relationships/tags" Target="../tags/tag197.xml"/><Relationship Id="rId79" Type="http://schemas.openxmlformats.org/officeDocument/2006/relationships/tags" Target="../tags/tag202.xml"/><Relationship Id="rId87" Type="http://schemas.openxmlformats.org/officeDocument/2006/relationships/tags" Target="../tags/tag210.xml"/><Relationship Id="rId102" Type="http://schemas.openxmlformats.org/officeDocument/2006/relationships/image" Target="../media/image7.png"/><Relationship Id="rId5" Type="http://schemas.openxmlformats.org/officeDocument/2006/relationships/tags" Target="../tags/tag128.xml"/><Relationship Id="rId61" Type="http://schemas.openxmlformats.org/officeDocument/2006/relationships/tags" Target="../tags/tag184.xml"/><Relationship Id="rId82" Type="http://schemas.openxmlformats.org/officeDocument/2006/relationships/tags" Target="../tags/tag205.xml"/><Relationship Id="rId90" Type="http://schemas.openxmlformats.org/officeDocument/2006/relationships/tags" Target="../tags/tag213.xml"/><Relationship Id="rId95" Type="http://schemas.openxmlformats.org/officeDocument/2006/relationships/slideLayout" Target="../slideLayouts/slideLayout27.xml"/><Relationship Id="rId19" Type="http://schemas.openxmlformats.org/officeDocument/2006/relationships/tags" Target="../tags/tag142.xml"/><Relationship Id="rId14" Type="http://schemas.openxmlformats.org/officeDocument/2006/relationships/tags" Target="../tags/tag137.xml"/><Relationship Id="rId22" Type="http://schemas.openxmlformats.org/officeDocument/2006/relationships/tags" Target="../tags/tag145.xml"/><Relationship Id="rId27" Type="http://schemas.openxmlformats.org/officeDocument/2006/relationships/tags" Target="../tags/tag150.xml"/><Relationship Id="rId30" Type="http://schemas.openxmlformats.org/officeDocument/2006/relationships/tags" Target="../tags/tag153.xml"/><Relationship Id="rId35" Type="http://schemas.openxmlformats.org/officeDocument/2006/relationships/tags" Target="../tags/tag158.xml"/><Relationship Id="rId43" Type="http://schemas.openxmlformats.org/officeDocument/2006/relationships/tags" Target="../tags/tag166.xml"/><Relationship Id="rId48" Type="http://schemas.openxmlformats.org/officeDocument/2006/relationships/tags" Target="../tags/tag171.xml"/><Relationship Id="rId56" Type="http://schemas.openxmlformats.org/officeDocument/2006/relationships/tags" Target="../tags/tag179.xml"/><Relationship Id="rId64" Type="http://schemas.openxmlformats.org/officeDocument/2006/relationships/tags" Target="../tags/tag187.xml"/><Relationship Id="rId69" Type="http://schemas.openxmlformats.org/officeDocument/2006/relationships/tags" Target="../tags/tag192.xml"/><Relationship Id="rId77" Type="http://schemas.openxmlformats.org/officeDocument/2006/relationships/tags" Target="../tags/tag200.xml"/><Relationship Id="rId100" Type="http://schemas.openxmlformats.org/officeDocument/2006/relationships/image" Target="../media/image17.emf"/><Relationship Id="rId8" Type="http://schemas.openxmlformats.org/officeDocument/2006/relationships/tags" Target="../tags/tag131.xml"/><Relationship Id="rId51" Type="http://schemas.openxmlformats.org/officeDocument/2006/relationships/tags" Target="../tags/tag174.xml"/><Relationship Id="rId72" Type="http://schemas.openxmlformats.org/officeDocument/2006/relationships/tags" Target="../tags/tag195.xml"/><Relationship Id="rId80" Type="http://schemas.openxmlformats.org/officeDocument/2006/relationships/tags" Target="../tags/tag203.xml"/><Relationship Id="rId85" Type="http://schemas.openxmlformats.org/officeDocument/2006/relationships/tags" Target="../tags/tag208.xml"/><Relationship Id="rId93" Type="http://schemas.openxmlformats.org/officeDocument/2006/relationships/tags" Target="../tags/tag216.xml"/><Relationship Id="rId98" Type="http://schemas.openxmlformats.org/officeDocument/2006/relationships/oleObject" Target="../embeddings/oleObject8.bin"/><Relationship Id="rId3" Type="http://schemas.openxmlformats.org/officeDocument/2006/relationships/tags" Target="../tags/tag126.xml"/><Relationship Id="rId12" Type="http://schemas.openxmlformats.org/officeDocument/2006/relationships/tags" Target="../tags/tag135.xml"/><Relationship Id="rId17" Type="http://schemas.openxmlformats.org/officeDocument/2006/relationships/tags" Target="../tags/tag140.xml"/><Relationship Id="rId25" Type="http://schemas.openxmlformats.org/officeDocument/2006/relationships/tags" Target="../tags/tag148.xml"/><Relationship Id="rId33" Type="http://schemas.openxmlformats.org/officeDocument/2006/relationships/tags" Target="../tags/tag156.xml"/><Relationship Id="rId38" Type="http://schemas.openxmlformats.org/officeDocument/2006/relationships/tags" Target="../tags/tag161.xml"/><Relationship Id="rId46" Type="http://schemas.openxmlformats.org/officeDocument/2006/relationships/tags" Target="../tags/tag169.xml"/><Relationship Id="rId59" Type="http://schemas.openxmlformats.org/officeDocument/2006/relationships/tags" Target="../tags/tag182.xml"/><Relationship Id="rId67" Type="http://schemas.openxmlformats.org/officeDocument/2006/relationships/tags" Target="../tags/tag190.xml"/><Relationship Id="rId20" Type="http://schemas.openxmlformats.org/officeDocument/2006/relationships/tags" Target="../tags/tag143.xml"/><Relationship Id="rId41" Type="http://schemas.openxmlformats.org/officeDocument/2006/relationships/tags" Target="../tags/tag164.xml"/><Relationship Id="rId54" Type="http://schemas.openxmlformats.org/officeDocument/2006/relationships/tags" Target="../tags/tag177.xml"/><Relationship Id="rId62" Type="http://schemas.openxmlformats.org/officeDocument/2006/relationships/tags" Target="../tags/tag185.xml"/><Relationship Id="rId70" Type="http://schemas.openxmlformats.org/officeDocument/2006/relationships/tags" Target="../tags/tag193.xml"/><Relationship Id="rId75" Type="http://schemas.openxmlformats.org/officeDocument/2006/relationships/tags" Target="../tags/tag198.xml"/><Relationship Id="rId83" Type="http://schemas.openxmlformats.org/officeDocument/2006/relationships/tags" Target="../tags/tag206.xml"/><Relationship Id="rId88" Type="http://schemas.openxmlformats.org/officeDocument/2006/relationships/tags" Target="../tags/tag211.xml"/><Relationship Id="rId91" Type="http://schemas.openxmlformats.org/officeDocument/2006/relationships/tags" Target="../tags/tag214.xml"/><Relationship Id="rId96" Type="http://schemas.openxmlformats.org/officeDocument/2006/relationships/notesSlide" Target="../notesSlides/notesSlide2.xml"/><Relationship Id="rId1" Type="http://schemas.openxmlformats.org/officeDocument/2006/relationships/vmlDrawing" Target="../drawings/vmlDrawing6.vml"/><Relationship Id="rId6" Type="http://schemas.openxmlformats.org/officeDocument/2006/relationships/tags" Target="../tags/tag129.xml"/><Relationship Id="rId15" Type="http://schemas.openxmlformats.org/officeDocument/2006/relationships/tags" Target="../tags/tag138.xml"/><Relationship Id="rId23" Type="http://schemas.openxmlformats.org/officeDocument/2006/relationships/tags" Target="../tags/tag146.xml"/><Relationship Id="rId28" Type="http://schemas.openxmlformats.org/officeDocument/2006/relationships/tags" Target="../tags/tag151.xml"/><Relationship Id="rId36" Type="http://schemas.openxmlformats.org/officeDocument/2006/relationships/tags" Target="../tags/tag159.xml"/><Relationship Id="rId49" Type="http://schemas.openxmlformats.org/officeDocument/2006/relationships/tags" Target="../tags/tag172.xml"/><Relationship Id="rId57" Type="http://schemas.openxmlformats.org/officeDocument/2006/relationships/tags" Target="../tags/tag180.xml"/><Relationship Id="rId10" Type="http://schemas.openxmlformats.org/officeDocument/2006/relationships/tags" Target="../tags/tag133.xml"/><Relationship Id="rId31" Type="http://schemas.openxmlformats.org/officeDocument/2006/relationships/tags" Target="../tags/tag154.xml"/><Relationship Id="rId44" Type="http://schemas.openxmlformats.org/officeDocument/2006/relationships/tags" Target="../tags/tag167.xml"/><Relationship Id="rId52" Type="http://schemas.openxmlformats.org/officeDocument/2006/relationships/tags" Target="../tags/tag175.xml"/><Relationship Id="rId60" Type="http://schemas.openxmlformats.org/officeDocument/2006/relationships/tags" Target="../tags/tag183.xml"/><Relationship Id="rId65" Type="http://schemas.openxmlformats.org/officeDocument/2006/relationships/tags" Target="../tags/tag188.xml"/><Relationship Id="rId73" Type="http://schemas.openxmlformats.org/officeDocument/2006/relationships/tags" Target="../tags/tag196.xml"/><Relationship Id="rId78" Type="http://schemas.openxmlformats.org/officeDocument/2006/relationships/tags" Target="../tags/tag201.xml"/><Relationship Id="rId81" Type="http://schemas.openxmlformats.org/officeDocument/2006/relationships/tags" Target="../tags/tag204.xml"/><Relationship Id="rId86" Type="http://schemas.openxmlformats.org/officeDocument/2006/relationships/tags" Target="../tags/tag209.xml"/><Relationship Id="rId94" Type="http://schemas.openxmlformats.org/officeDocument/2006/relationships/tags" Target="../tags/tag217.xml"/><Relationship Id="rId99" Type="http://schemas.openxmlformats.org/officeDocument/2006/relationships/oleObject" Target="../embeddings/oleObject9.bin"/><Relationship Id="rId101" Type="http://schemas.openxmlformats.org/officeDocument/2006/relationships/oleObject" Target="../embeddings/oleObject10.bin"/><Relationship Id="rId4" Type="http://schemas.openxmlformats.org/officeDocument/2006/relationships/tags" Target="../tags/tag127.xml"/><Relationship Id="rId9" Type="http://schemas.openxmlformats.org/officeDocument/2006/relationships/tags" Target="../tags/tag132.xml"/><Relationship Id="rId13" Type="http://schemas.openxmlformats.org/officeDocument/2006/relationships/tags" Target="../tags/tag136.xml"/><Relationship Id="rId18" Type="http://schemas.openxmlformats.org/officeDocument/2006/relationships/tags" Target="../tags/tag141.xml"/><Relationship Id="rId39" Type="http://schemas.openxmlformats.org/officeDocument/2006/relationships/tags" Target="../tags/tag162.xml"/></Relationships>
</file>

<file path=ppt/slides/_rels/slide6.xml.rels><?xml version="1.0" encoding="UTF-8" standalone="yes"?>
<Relationships xmlns="http://schemas.openxmlformats.org/package/2006/relationships"><Relationship Id="rId13" Type="http://schemas.openxmlformats.org/officeDocument/2006/relationships/tags" Target="../tags/tag229.xml"/><Relationship Id="rId18" Type="http://schemas.openxmlformats.org/officeDocument/2006/relationships/tags" Target="../tags/tag234.xml"/><Relationship Id="rId26" Type="http://schemas.openxmlformats.org/officeDocument/2006/relationships/tags" Target="../tags/tag242.xml"/><Relationship Id="rId39" Type="http://schemas.openxmlformats.org/officeDocument/2006/relationships/tags" Target="../tags/tag255.xml"/><Relationship Id="rId21" Type="http://schemas.openxmlformats.org/officeDocument/2006/relationships/tags" Target="../tags/tag237.xml"/><Relationship Id="rId34" Type="http://schemas.openxmlformats.org/officeDocument/2006/relationships/tags" Target="../tags/tag250.xml"/><Relationship Id="rId42" Type="http://schemas.openxmlformats.org/officeDocument/2006/relationships/tags" Target="../tags/tag258.xml"/><Relationship Id="rId47" Type="http://schemas.openxmlformats.org/officeDocument/2006/relationships/tags" Target="../tags/tag263.xml"/><Relationship Id="rId50" Type="http://schemas.openxmlformats.org/officeDocument/2006/relationships/tags" Target="../tags/tag266.xml"/><Relationship Id="rId55" Type="http://schemas.openxmlformats.org/officeDocument/2006/relationships/tags" Target="../tags/tag271.xml"/><Relationship Id="rId7" Type="http://schemas.openxmlformats.org/officeDocument/2006/relationships/tags" Target="../tags/tag223.xml"/><Relationship Id="rId2" Type="http://schemas.openxmlformats.org/officeDocument/2006/relationships/tags" Target="../tags/tag218.xml"/><Relationship Id="rId16" Type="http://schemas.openxmlformats.org/officeDocument/2006/relationships/tags" Target="../tags/tag232.xml"/><Relationship Id="rId20" Type="http://schemas.openxmlformats.org/officeDocument/2006/relationships/tags" Target="../tags/tag236.xml"/><Relationship Id="rId29" Type="http://schemas.openxmlformats.org/officeDocument/2006/relationships/tags" Target="../tags/tag245.xml"/><Relationship Id="rId41" Type="http://schemas.openxmlformats.org/officeDocument/2006/relationships/tags" Target="../tags/tag257.xml"/><Relationship Id="rId54" Type="http://schemas.openxmlformats.org/officeDocument/2006/relationships/tags" Target="../tags/tag270.xml"/><Relationship Id="rId1" Type="http://schemas.openxmlformats.org/officeDocument/2006/relationships/vmlDrawing" Target="../drawings/vmlDrawing7.vml"/><Relationship Id="rId6" Type="http://schemas.openxmlformats.org/officeDocument/2006/relationships/tags" Target="../tags/tag222.xml"/><Relationship Id="rId11" Type="http://schemas.openxmlformats.org/officeDocument/2006/relationships/tags" Target="../tags/tag227.xml"/><Relationship Id="rId24" Type="http://schemas.openxmlformats.org/officeDocument/2006/relationships/tags" Target="../tags/tag240.xml"/><Relationship Id="rId32" Type="http://schemas.openxmlformats.org/officeDocument/2006/relationships/tags" Target="../tags/tag248.xml"/><Relationship Id="rId37" Type="http://schemas.openxmlformats.org/officeDocument/2006/relationships/tags" Target="../tags/tag253.xml"/><Relationship Id="rId40" Type="http://schemas.openxmlformats.org/officeDocument/2006/relationships/tags" Target="../tags/tag256.xml"/><Relationship Id="rId45" Type="http://schemas.openxmlformats.org/officeDocument/2006/relationships/tags" Target="../tags/tag261.xml"/><Relationship Id="rId53" Type="http://schemas.openxmlformats.org/officeDocument/2006/relationships/tags" Target="../tags/tag269.xml"/><Relationship Id="rId58" Type="http://schemas.openxmlformats.org/officeDocument/2006/relationships/oleObject" Target="../embeddings/oleObject11.bin"/><Relationship Id="rId5" Type="http://schemas.openxmlformats.org/officeDocument/2006/relationships/tags" Target="../tags/tag221.xml"/><Relationship Id="rId15" Type="http://schemas.openxmlformats.org/officeDocument/2006/relationships/tags" Target="../tags/tag231.xml"/><Relationship Id="rId23" Type="http://schemas.openxmlformats.org/officeDocument/2006/relationships/tags" Target="../tags/tag239.xml"/><Relationship Id="rId28" Type="http://schemas.openxmlformats.org/officeDocument/2006/relationships/tags" Target="../tags/tag244.xml"/><Relationship Id="rId36" Type="http://schemas.openxmlformats.org/officeDocument/2006/relationships/tags" Target="../tags/tag252.xml"/><Relationship Id="rId49" Type="http://schemas.openxmlformats.org/officeDocument/2006/relationships/tags" Target="../tags/tag265.xml"/><Relationship Id="rId57" Type="http://schemas.openxmlformats.org/officeDocument/2006/relationships/notesSlide" Target="../notesSlides/notesSlide3.xml"/><Relationship Id="rId61" Type="http://schemas.openxmlformats.org/officeDocument/2006/relationships/oleObject" Target="../embeddings/oleObject14.bin"/><Relationship Id="rId10" Type="http://schemas.openxmlformats.org/officeDocument/2006/relationships/tags" Target="../tags/tag226.xml"/><Relationship Id="rId19" Type="http://schemas.openxmlformats.org/officeDocument/2006/relationships/tags" Target="../tags/tag235.xml"/><Relationship Id="rId31" Type="http://schemas.openxmlformats.org/officeDocument/2006/relationships/tags" Target="../tags/tag247.xml"/><Relationship Id="rId44" Type="http://schemas.openxmlformats.org/officeDocument/2006/relationships/tags" Target="../tags/tag260.xml"/><Relationship Id="rId52" Type="http://schemas.openxmlformats.org/officeDocument/2006/relationships/tags" Target="../tags/tag268.xml"/><Relationship Id="rId60" Type="http://schemas.openxmlformats.org/officeDocument/2006/relationships/oleObject" Target="../embeddings/oleObject13.bin"/><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tags" Target="../tags/tag230.xml"/><Relationship Id="rId22" Type="http://schemas.openxmlformats.org/officeDocument/2006/relationships/tags" Target="../tags/tag238.xml"/><Relationship Id="rId27" Type="http://schemas.openxmlformats.org/officeDocument/2006/relationships/tags" Target="../tags/tag243.xml"/><Relationship Id="rId30" Type="http://schemas.openxmlformats.org/officeDocument/2006/relationships/tags" Target="../tags/tag246.xml"/><Relationship Id="rId35" Type="http://schemas.openxmlformats.org/officeDocument/2006/relationships/tags" Target="../tags/tag251.xml"/><Relationship Id="rId43" Type="http://schemas.openxmlformats.org/officeDocument/2006/relationships/tags" Target="../tags/tag259.xml"/><Relationship Id="rId48" Type="http://schemas.openxmlformats.org/officeDocument/2006/relationships/tags" Target="../tags/tag264.xml"/><Relationship Id="rId56" Type="http://schemas.openxmlformats.org/officeDocument/2006/relationships/slideLayout" Target="../slideLayouts/slideLayout30.xml"/><Relationship Id="rId8" Type="http://schemas.openxmlformats.org/officeDocument/2006/relationships/tags" Target="../tags/tag224.xml"/><Relationship Id="rId51" Type="http://schemas.openxmlformats.org/officeDocument/2006/relationships/tags" Target="../tags/tag267.xml"/><Relationship Id="rId3" Type="http://schemas.openxmlformats.org/officeDocument/2006/relationships/tags" Target="../tags/tag219.xml"/><Relationship Id="rId12" Type="http://schemas.openxmlformats.org/officeDocument/2006/relationships/tags" Target="../tags/tag228.xml"/><Relationship Id="rId17" Type="http://schemas.openxmlformats.org/officeDocument/2006/relationships/tags" Target="../tags/tag233.xml"/><Relationship Id="rId25" Type="http://schemas.openxmlformats.org/officeDocument/2006/relationships/tags" Target="../tags/tag241.xml"/><Relationship Id="rId33" Type="http://schemas.openxmlformats.org/officeDocument/2006/relationships/tags" Target="../tags/tag249.xml"/><Relationship Id="rId38" Type="http://schemas.openxmlformats.org/officeDocument/2006/relationships/tags" Target="../tags/tag254.xml"/><Relationship Id="rId46" Type="http://schemas.openxmlformats.org/officeDocument/2006/relationships/tags" Target="../tags/tag262.xml"/><Relationship Id="rId59"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13" Type="http://schemas.openxmlformats.org/officeDocument/2006/relationships/tags" Target="../tags/tag283.xml"/><Relationship Id="rId18" Type="http://schemas.openxmlformats.org/officeDocument/2006/relationships/tags" Target="../tags/tag288.xml"/><Relationship Id="rId26" Type="http://schemas.openxmlformats.org/officeDocument/2006/relationships/tags" Target="../tags/tag296.xml"/><Relationship Id="rId39" Type="http://schemas.openxmlformats.org/officeDocument/2006/relationships/image" Target="../media/image27.png"/><Relationship Id="rId3" Type="http://schemas.openxmlformats.org/officeDocument/2006/relationships/tags" Target="../tags/tag273.xml"/><Relationship Id="rId21" Type="http://schemas.openxmlformats.org/officeDocument/2006/relationships/tags" Target="../tags/tag291.xml"/><Relationship Id="rId34" Type="http://schemas.openxmlformats.org/officeDocument/2006/relationships/slideLayout" Target="../slideLayouts/slideLayout30.xml"/><Relationship Id="rId42" Type="http://schemas.openxmlformats.org/officeDocument/2006/relationships/image" Target="../media/image30.png"/><Relationship Id="rId47" Type="http://schemas.openxmlformats.org/officeDocument/2006/relationships/image" Target="../media/image32.png"/><Relationship Id="rId7" Type="http://schemas.openxmlformats.org/officeDocument/2006/relationships/tags" Target="../tags/tag277.xml"/><Relationship Id="rId12" Type="http://schemas.openxmlformats.org/officeDocument/2006/relationships/tags" Target="../tags/tag282.xml"/><Relationship Id="rId17" Type="http://schemas.openxmlformats.org/officeDocument/2006/relationships/tags" Target="../tags/tag287.xml"/><Relationship Id="rId25" Type="http://schemas.openxmlformats.org/officeDocument/2006/relationships/tags" Target="../tags/tag295.xml"/><Relationship Id="rId33" Type="http://schemas.openxmlformats.org/officeDocument/2006/relationships/tags" Target="../tags/tag303.xml"/><Relationship Id="rId38" Type="http://schemas.openxmlformats.org/officeDocument/2006/relationships/image" Target="../media/image26.png"/><Relationship Id="rId46" Type="http://schemas.openxmlformats.org/officeDocument/2006/relationships/image" Target="../media/image31.png"/><Relationship Id="rId2" Type="http://schemas.openxmlformats.org/officeDocument/2006/relationships/tags" Target="../tags/tag272.xml"/><Relationship Id="rId16" Type="http://schemas.openxmlformats.org/officeDocument/2006/relationships/tags" Target="../tags/tag286.xml"/><Relationship Id="rId20" Type="http://schemas.openxmlformats.org/officeDocument/2006/relationships/tags" Target="../tags/tag290.xml"/><Relationship Id="rId29" Type="http://schemas.openxmlformats.org/officeDocument/2006/relationships/tags" Target="../tags/tag299.xml"/><Relationship Id="rId41" Type="http://schemas.openxmlformats.org/officeDocument/2006/relationships/image" Target="../media/image29.png"/><Relationship Id="rId1" Type="http://schemas.openxmlformats.org/officeDocument/2006/relationships/vmlDrawing" Target="../drawings/vmlDrawing8.vml"/><Relationship Id="rId6" Type="http://schemas.openxmlformats.org/officeDocument/2006/relationships/tags" Target="../tags/tag276.xml"/><Relationship Id="rId11" Type="http://schemas.openxmlformats.org/officeDocument/2006/relationships/tags" Target="../tags/tag281.xml"/><Relationship Id="rId24" Type="http://schemas.openxmlformats.org/officeDocument/2006/relationships/tags" Target="../tags/tag294.xml"/><Relationship Id="rId32" Type="http://schemas.openxmlformats.org/officeDocument/2006/relationships/tags" Target="../tags/tag302.xml"/><Relationship Id="rId37" Type="http://schemas.openxmlformats.org/officeDocument/2006/relationships/oleObject" Target="../embeddings/oleObject16.bin"/><Relationship Id="rId40" Type="http://schemas.openxmlformats.org/officeDocument/2006/relationships/image" Target="../media/image28.png"/><Relationship Id="rId45" Type="http://schemas.openxmlformats.org/officeDocument/2006/relationships/oleObject" Target="../embeddings/oleObject19.bin"/><Relationship Id="rId5" Type="http://schemas.openxmlformats.org/officeDocument/2006/relationships/tags" Target="../tags/tag275.xml"/><Relationship Id="rId15" Type="http://schemas.openxmlformats.org/officeDocument/2006/relationships/tags" Target="../tags/tag285.xml"/><Relationship Id="rId23" Type="http://schemas.openxmlformats.org/officeDocument/2006/relationships/tags" Target="../tags/tag293.xml"/><Relationship Id="rId28" Type="http://schemas.openxmlformats.org/officeDocument/2006/relationships/tags" Target="../tags/tag298.xml"/><Relationship Id="rId36" Type="http://schemas.openxmlformats.org/officeDocument/2006/relationships/oleObject" Target="../embeddings/oleObject15.bin"/><Relationship Id="rId49" Type="http://schemas.openxmlformats.org/officeDocument/2006/relationships/image" Target="../media/image34.png"/><Relationship Id="rId10" Type="http://schemas.openxmlformats.org/officeDocument/2006/relationships/tags" Target="../tags/tag280.xml"/><Relationship Id="rId19" Type="http://schemas.openxmlformats.org/officeDocument/2006/relationships/tags" Target="../tags/tag289.xml"/><Relationship Id="rId31" Type="http://schemas.openxmlformats.org/officeDocument/2006/relationships/tags" Target="../tags/tag301.xml"/><Relationship Id="rId44" Type="http://schemas.openxmlformats.org/officeDocument/2006/relationships/oleObject" Target="../embeddings/oleObject18.bin"/><Relationship Id="rId4" Type="http://schemas.openxmlformats.org/officeDocument/2006/relationships/tags" Target="../tags/tag274.xml"/><Relationship Id="rId9" Type="http://schemas.openxmlformats.org/officeDocument/2006/relationships/tags" Target="../tags/tag279.xml"/><Relationship Id="rId14" Type="http://schemas.openxmlformats.org/officeDocument/2006/relationships/tags" Target="../tags/tag284.xml"/><Relationship Id="rId22" Type="http://schemas.openxmlformats.org/officeDocument/2006/relationships/tags" Target="../tags/tag292.xml"/><Relationship Id="rId27" Type="http://schemas.openxmlformats.org/officeDocument/2006/relationships/tags" Target="../tags/tag297.xml"/><Relationship Id="rId30" Type="http://schemas.openxmlformats.org/officeDocument/2006/relationships/tags" Target="../tags/tag300.xml"/><Relationship Id="rId35" Type="http://schemas.openxmlformats.org/officeDocument/2006/relationships/notesSlide" Target="../notesSlides/notesSlide4.xml"/><Relationship Id="rId43" Type="http://schemas.openxmlformats.org/officeDocument/2006/relationships/oleObject" Target="../embeddings/oleObject17.bin"/><Relationship Id="rId48" Type="http://schemas.openxmlformats.org/officeDocument/2006/relationships/image" Target="../media/image33.png"/><Relationship Id="rId8" Type="http://schemas.openxmlformats.org/officeDocument/2006/relationships/tags" Target="../tags/tag278.xml"/></Relationships>
</file>

<file path=ppt/slides/_rels/slide8.xml.rels><?xml version="1.0" encoding="UTF-8" standalone="yes"?>
<Relationships xmlns="http://schemas.openxmlformats.org/package/2006/relationships"><Relationship Id="rId26" Type="http://schemas.openxmlformats.org/officeDocument/2006/relationships/tags" Target="../tags/tag328.xml"/><Relationship Id="rId117" Type="http://schemas.openxmlformats.org/officeDocument/2006/relationships/image" Target="../media/image42.jpeg"/><Relationship Id="rId21" Type="http://schemas.openxmlformats.org/officeDocument/2006/relationships/tags" Target="../tags/tag323.xml"/><Relationship Id="rId42" Type="http://schemas.openxmlformats.org/officeDocument/2006/relationships/tags" Target="../tags/tag344.xml"/><Relationship Id="rId47" Type="http://schemas.openxmlformats.org/officeDocument/2006/relationships/tags" Target="../tags/tag349.xml"/><Relationship Id="rId63" Type="http://schemas.openxmlformats.org/officeDocument/2006/relationships/tags" Target="../tags/tag365.xml"/><Relationship Id="rId68" Type="http://schemas.openxmlformats.org/officeDocument/2006/relationships/tags" Target="../tags/tag370.xml"/><Relationship Id="rId84" Type="http://schemas.openxmlformats.org/officeDocument/2006/relationships/tags" Target="../tags/tag386.xml"/><Relationship Id="rId89" Type="http://schemas.openxmlformats.org/officeDocument/2006/relationships/tags" Target="../tags/tag391.xml"/><Relationship Id="rId112" Type="http://schemas.openxmlformats.org/officeDocument/2006/relationships/image" Target="../media/image37.png"/><Relationship Id="rId16" Type="http://schemas.openxmlformats.org/officeDocument/2006/relationships/tags" Target="../tags/tag318.xml"/><Relationship Id="rId107" Type="http://schemas.openxmlformats.org/officeDocument/2006/relationships/slideLayout" Target="../slideLayouts/slideLayout20.xml"/><Relationship Id="rId11" Type="http://schemas.openxmlformats.org/officeDocument/2006/relationships/tags" Target="../tags/tag313.xml"/><Relationship Id="rId32" Type="http://schemas.openxmlformats.org/officeDocument/2006/relationships/tags" Target="../tags/tag334.xml"/><Relationship Id="rId37" Type="http://schemas.openxmlformats.org/officeDocument/2006/relationships/tags" Target="../tags/tag339.xml"/><Relationship Id="rId53" Type="http://schemas.openxmlformats.org/officeDocument/2006/relationships/tags" Target="../tags/tag355.xml"/><Relationship Id="rId58" Type="http://schemas.openxmlformats.org/officeDocument/2006/relationships/tags" Target="../tags/tag360.xml"/><Relationship Id="rId74" Type="http://schemas.openxmlformats.org/officeDocument/2006/relationships/tags" Target="../tags/tag376.xml"/><Relationship Id="rId79" Type="http://schemas.openxmlformats.org/officeDocument/2006/relationships/tags" Target="../tags/tag381.xml"/><Relationship Id="rId102" Type="http://schemas.openxmlformats.org/officeDocument/2006/relationships/tags" Target="../tags/tag404.xml"/><Relationship Id="rId123" Type="http://schemas.openxmlformats.org/officeDocument/2006/relationships/image" Target="../media/image48.jpeg"/><Relationship Id="rId5" Type="http://schemas.openxmlformats.org/officeDocument/2006/relationships/tags" Target="../tags/tag307.xml"/><Relationship Id="rId61" Type="http://schemas.openxmlformats.org/officeDocument/2006/relationships/tags" Target="../tags/tag363.xml"/><Relationship Id="rId82" Type="http://schemas.openxmlformats.org/officeDocument/2006/relationships/tags" Target="../tags/tag384.xml"/><Relationship Id="rId90" Type="http://schemas.openxmlformats.org/officeDocument/2006/relationships/tags" Target="../tags/tag392.xml"/><Relationship Id="rId95" Type="http://schemas.openxmlformats.org/officeDocument/2006/relationships/tags" Target="../tags/tag397.xml"/><Relationship Id="rId19" Type="http://schemas.openxmlformats.org/officeDocument/2006/relationships/tags" Target="../tags/tag321.xml"/><Relationship Id="rId14" Type="http://schemas.openxmlformats.org/officeDocument/2006/relationships/tags" Target="../tags/tag316.xml"/><Relationship Id="rId22" Type="http://schemas.openxmlformats.org/officeDocument/2006/relationships/tags" Target="../tags/tag324.xml"/><Relationship Id="rId27" Type="http://schemas.openxmlformats.org/officeDocument/2006/relationships/tags" Target="../tags/tag329.xml"/><Relationship Id="rId30" Type="http://schemas.openxmlformats.org/officeDocument/2006/relationships/tags" Target="../tags/tag332.xml"/><Relationship Id="rId35" Type="http://schemas.openxmlformats.org/officeDocument/2006/relationships/tags" Target="../tags/tag337.xml"/><Relationship Id="rId43" Type="http://schemas.openxmlformats.org/officeDocument/2006/relationships/tags" Target="../tags/tag345.xml"/><Relationship Id="rId48" Type="http://schemas.openxmlformats.org/officeDocument/2006/relationships/tags" Target="../tags/tag350.xml"/><Relationship Id="rId56" Type="http://schemas.openxmlformats.org/officeDocument/2006/relationships/tags" Target="../tags/tag358.xml"/><Relationship Id="rId64" Type="http://schemas.openxmlformats.org/officeDocument/2006/relationships/tags" Target="../tags/tag366.xml"/><Relationship Id="rId69" Type="http://schemas.openxmlformats.org/officeDocument/2006/relationships/tags" Target="../tags/tag371.xml"/><Relationship Id="rId77" Type="http://schemas.openxmlformats.org/officeDocument/2006/relationships/tags" Target="../tags/tag379.xml"/><Relationship Id="rId100" Type="http://schemas.openxmlformats.org/officeDocument/2006/relationships/tags" Target="../tags/tag402.xml"/><Relationship Id="rId105" Type="http://schemas.openxmlformats.org/officeDocument/2006/relationships/tags" Target="../tags/tag407.xml"/><Relationship Id="rId113" Type="http://schemas.openxmlformats.org/officeDocument/2006/relationships/image" Target="../media/image38.jpeg"/><Relationship Id="rId118" Type="http://schemas.openxmlformats.org/officeDocument/2006/relationships/image" Target="../media/image43.jpeg"/><Relationship Id="rId8" Type="http://schemas.openxmlformats.org/officeDocument/2006/relationships/tags" Target="../tags/tag310.xml"/><Relationship Id="rId51" Type="http://schemas.openxmlformats.org/officeDocument/2006/relationships/tags" Target="../tags/tag353.xml"/><Relationship Id="rId72" Type="http://schemas.openxmlformats.org/officeDocument/2006/relationships/tags" Target="../tags/tag374.xml"/><Relationship Id="rId80" Type="http://schemas.openxmlformats.org/officeDocument/2006/relationships/tags" Target="../tags/tag382.xml"/><Relationship Id="rId85" Type="http://schemas.openxmlformats.org/officeDocument/2006/relationships/tags" Target="../tags/tag387.xml"/><Relationship Id="rId93" Type="http://schemas.openxmlformats.org/officeDocument/2006/relationships/tags" Target="../tags/tag395.xml"/><Relationship Id="rId98" Type="http://schemas.openxmlformats.org/officeDocument/2006/relationships/tags" Target="../tags/tag400.xml"/><Relationship Id="rId121" Type="http://schemas.openxmlformats.org/officeDocument/2006/relationships/image" Target="../media/image46.jpeg"/><Relationship Id="rId3" Type="http://schemas.openxmlformats.org/officeDocument/2006/relationships/tags" Target="../tags/tag305.xml"/><Relationship Id="rId12" Type="http://schemas.openxmlformats.org/officeDocument/2006/relationships/tags" Target="../tags/tag314.xml"/><Relationship Id="rId17" Type="http://schemas.openxmlformats.org/officeDocument/2006/relationships/tags" Target="../tags/tag319.xml"/><Relationship Id="rId25" Type="http://schemas.openxmlformats.org/officeDocument/2006/relationships/tags" Target="../tags/tag327.xml"/><Relationship Id="rId33" Type="http://schemas.openxmlformats.org/officeDocument/2006/relationships/tags" Target="../tags/tag335.xml"/><Relationship Id="rId38" Type="http://schemas.openxmlformats.org/officeDocument/2006/relationships/tags" Target="../tags/tag340.xml"/><Relationship Id="rId46" Type="http://schemas.openxmlformats.org/officeDocument/2006/relationships/tags" Target="../tags/tag348.xml"/><Relationship Id="rId59" Type="http://schemas.openxmlformats.org/officeDocument/2006/relationships/tags" Target="../tags/tag361.xml"/><Relationship Id="rId67" Type="http://schemas.openxmlformats.org/officeDocument/2006/relationships/tags" Target="../tags/tag369.xml"/><Relationship Id="rId103" Type="http://schemas.openxmlformats.org/officeDocument/2006/relationships/tags" Target="../tags/tag405.xml"/><Relationship Id="rId108" Type="http://schemas.openxmlformats.org/officeDocument/2006/relationships/notesSlide" Target="../notesSlides/notesSlide5.xml"/><Relationship Id="rId116" Type="http://schemas.openxmlformats.org/officeDocument/2006/relationships/image" Target="../media/image41.jpeg"/><Relationship Id="rId124" Type="http://schemas.openxmlformats.org/officeDocument/2006/relationships/image" Target="../media/image49.jpeg"/><Relationship Id="rId20" Type="http://schemas.openxmlformats.org/officeDocument/2006/relationships/tags" Target="../tags/tag322.xml"/><Relationship Id="rId41" Type="http://schemas.openxmlformats.org/officeDocument/2006/relationships/tags" Target="../tags/tag343.xml"/><Relationship Id="rId54" Type="http://schemas.openxmlformats.org/officeDocument/2006/relationships/tags" Target="../tags/tag356.xml"/><Relationship Id="rId62" Type="http://schemas.openxmlformats.org/officeDocument/2006/relationships/tags" Target="../tags/tag364.xml"/><Relationship Id="rId70" Type="http://schemas.openxmlformats.org/officeDocument/2006/relationships/tags" Target="../tags/tag372.xml"/><Relationship Id="rId75" Type="http://schemas.openxmlformats.org/officeDocument/2006/relationships/tags" Target="../tags/tag377.xml"/><Relationship Id="rId83" Type="http://schemas.openxmlformats.org/officeDocument/2006/relationships/tags" Target="../tags/tag385.xml"/><Relationship Id="rId88" Type="http://schemas.openxmlformats.org/officeDocument/2006/relationships/tags" Target="../tags/tag390.xml"/><Relationship Id="rId91" Type="http://schemas.openxmlformats.org/officeDocument/2006/relationships/tags" Target="../tags/tag393.xml"/><Relationship Id="rId96" Type="http://schemas.openxmlformats.org/officeDocument/2006/relationships/tags" Target="../tags/tag398.xml"/><Relationship Id="rId111" Type="http://schemas.openxmlformats.org/officeDocument/2006/relationships/image" Target="../media/image36.jpeg"/><Relationship Id="rId1" Type="http://schemas.openxmlformats.org/officeDocument/2006/relationships/vmlDrawing" Target="../drawings/vmlDrawing9.vml"/><Relationship Id="rId6" Type="http://schemas.openxmlformats.org/officeDocument/2006/relationships/tags" Target="../tags/tag308.xml"/><Relationship Id="rId15" Type="http://schemas.openxmlformats.org/officeDocument/2006/relationships/tags" Target="../tags/tag317.xml"/><Relationship Id="rId23" Type="http://schemas.openxmlformats.org/officeDocument/2006/relationships/tags" Target="../tags/tag325.xml"/><Relationship Id="rId28" Type="http://schemas.openxmlformats.org/officeDocument/2006/relationships/tags" Target="../tags/tag330.xml"/><Relationship Id="rId36" Type="http://schemas.openxmlformats.org/officeDocument/2006/relationships/tags" Target="../tags/tag338.xml"/><Relationship Id="rId49" Type="http://schemas.openxmlformats.org/officeDocument/2006/relationships/tags" Target="../tags/tag351.xml"/><Relationship Id="rId57" Type="http://schemas.openxmlformats.org/officeDocument/2006/relationships/tags" Target="../tags/tag359.xml"/><Relationship Id="rId106" Type="http://schemas.openxmlformats.org/officeDocument/2006/relationships/tags" Target="../tags/tag408.xml"/><Relationship Id="rId114" Type="http://schemas.openxmlformats.org/officeDocument/2006/relationships/image" Target="../media/image39.jpeg"/><Relationship Id="rId119" Type="http://schemas.openxmlformats.org/officeDocument/2006/relationships/image" Target="../media/image44.png"/><Relationship Id="rId10" Type="http://schemas.openxmlformats.org/officeDocument/2006/relationships/tags" Target="../tags/tag312.xml"/><Relationship Id="rId31" Type="http://schemas.openxmlformats.org/officeDocument/2006/relationships/tags" Target="../tags/tag333.xml"/><Relationship Id="rId44" Type="http://schemas.openxmlformats.org/officeDocument/2006/relationships/tags" Target="../tags/tag346.xml"/><Relationship Id="rId52" Type="http://schemas.openxmlformats.org/officeDocument/2006/relationships/tags" Target="../tags/tag354.xml"/><Relationship Id="rId60" Type="http://schemas.openxmlformats.org/officeDocument/2006/relationships/tags" Target="../tags/tag362.xml"/><Relationship Id="rId65" Type="http://schemas.openxmlformats.org/officeDocument/2006/relationships/tags" Target="../tags/tag367.xml"/><Relationship Id="rId73" Type="http://schemas.openxmlformats.org/officeDocument/2006/relationships/tags" Target="../tags/tag375.xml"/><Relationship Id="rId78" Type="http://schemas.openxmlformats.org/officeDocument/2006/relationships/tags" Target="../tags/tag380.xml"/><Relationship Id="rId81" Type="http://schemas.openxmlformats.org/officeDocument/2006/relationships/tags" Target="../tags/tag383.xml"/><Relationship Id="rId86" Type="http://schemas.openxmlformats.org/officeDocument/2006/relationships/tags" Target="../tags/tag388.xml"/><Relationship Id="rId94" Type="http://schemas.openxmlformats.org/officeDocument/2006/relationships/tags" Target="../tags/tag396.xml"/><Relationship Id="rId99" Type="http://schemas.openxmlformats.org/officeDocument/2006/relationships/tags" Target="../tags/tag401.xml"/><Relationship Id="rId101" Type="http://schemas.openxmlformats.org/officeDocument/2006/relationships/tags" Target="../tags/tag403.xml"/><Relationship Id="rId122" Type="http://schemas.openxmlformats.org/officeDocument/2006/relationships/image" Target="../media/image47.png"/><Relationship Id="rId4" Type="http://schemas.openxmlformats.org/officeDocument/2006/relationships/tags" Target="../tags/tag306.xml"/><Relationship Id="rId9" Type="http://schemas.openxmlformats.org/officeDocument/2006/relationships/tags" Target="../tags/tag311.xml"/><Relationship Id="rId13" Type="http://schemas.openxmlformats.org/officeDocument/2006/relationships/tags" Target="../tags/tag315.xml"/><Relationship Id="rId18" Type="http://schemas.openxmlformats.org/officeDocument/2006/relationships/tags" Target="../tags/tag320.xml"/><Relationship Id="rId39" Type="http://schemas.openxmlformats.org/officeDocument/2006/relationships/tags" Target="../tags/tag341.xml"/><Relationship Id="rId109" Type="http://schemas.openxmlformats.org/officeDocument/2006/relationships/oleObject" Target="../embeddings/oleObject20.bin"/><Relationship Id="rId34" Type="http://schemas.openxmlformats.org/officeDocument/2006/relationships/tags" Target="../tags/tag336.xml"/><Relationship Id="rId50" Type="http://schemas.openxmlformats.org/officeDocument/2006/relationships/tags" Target="../tags/tag352.xml"/><Relationship Id="rId55" Type="http://schemas.openxmlformats.org/officeDocument/2006/relationships/tags" Target="../tags/tag357.xml"/><Relationship Id="rId76" Type="http://schemas.openxmlformats.org/officeDocument/2006/relationships/tags" Target="../tags/tag378.xml"/><Relationship Id="rId97" Type="http://schemas.openxmlformats.org/officeDocument/2006/relationships/tags" Target="../tags/tag399.xml"/><Relationship Id="rId104" Type="http://schemas.openxmlformats.org/officeDocument/2006/relationships/tags" Target="../tags/tag406.xml"/><Relationship Id="rId120" Type="http://schemas.openxmlformats.org/officeDocument/2006/relationships/image" Target="../media/image45.png"/><Relationship Id="rId7" Type="http://schemas.openxmlformats.org/officeDocument/2006/relationships/tags" Target="../tags/tag309.xml"/><Relationship Id="rId71" Type="http://schemas.openxmlformats.org/officeDocument/2006/relationships/tags" Target="../tags/tag373.xml"/><Relationship Id="rId92" Type="http://schemas.openxmlformats.org/officeDocument/2006/relationships/tags" Target="../tags/tag394.xml"/><Relationship Id="rId2" Type="http://schemas.openxmlformats.org/officeDocument/2006/relationships/tags" Target="../tags/tag304.xml"/><Relationship Id="rId29" Type="http://schemas.openxmlformats.org/officeDocument/2006/relationships/tags" Target="../tags/tag331.xml"/><Relationship Id="rId24" Type="http://schemas.openxmlformats.org/officeDocument/2006/relationships/tags" Target="../tags/tag326.xml"/><Relationship Id="rId40" Type="http://schemas.openxmlformats.org/officeDocument/2006/relationships/tags" Target="../tags/tag342.xml"/><Relationship Id="rId45" Type="http://schemas.openxmlformats.org/officeDocument/2006/relationships/tags" Target="../tags/tag347.xml"/><Relationship Id="rId66" Type="http://schemas.openxmlformats.org/officeDocument/2006/relationships/tags" Target="../tags/tag368.xml"/><Relationship Id="rId87" Type="http://schemas.openxmlformats.org/officeDocument/2006/relationships/tags" Target="../tags/tag389.xml"/><Relationship Id="rId110" Type="http://schemas.openxmlformats.org/officeDocument/2006/relationships/image" Target="../media/image35.jpeg"/><Relationship Id="rId115" Type="http://schemas.openxmlformats.org/officeDocument/2006/relationships/image" Target="../media/image40.jpeg"/></Relationships>
</file>

<file path=ppt/slides/_rels/slide9.xml.rels><?xml version="1.0" encoding="UTF-8" standalone="yes"?>
<Relationships xmlns="http://schemas.openxmlformats.org/package/2006/relationships"><Relationship Id="rId8" Type="http://schemas.openxmlformats.org/officeDocument/2006/relationships/tags" Target="../tags/tag415.xml"/><Relationship Id="rId13" Type="http://schemas.openxmlformats.org/officeDocument/2006/relationships/tags" Target="../tags/tag420.xml"/><Relationship Id="rId18" Type="http://schemas.openxmlformats.org/officeDocument/2006/relationships/tags" Target="../tags/tag425.xml"/><Relationship Id="rId26" Type="http://schemas.openxmlformats.org/officeDocument/2006/relationships/tags" Target="../tags/tag433.xml"/><Relationship Id="rId39" Type="http://schemas.openxmlformats.org/officeDocument/2006/relationships/image" Target="../media/image43.jpeg"/><Relationship Id="rId3" Type="http://schemas.openxmlformats.org/officeDocument/2006/relationships/tags" Target="../tags/tag410.xml"/><Relationship Id="rId21" Type="http://schemas.openxmlformats.org/officeDocument/2006/relationships/tags" Target="../tags/tag428.xml"/><Relationship Id="rId34" Type="http://schemas.openxmlformats.org/officeDocument/2006/relationships/tags" Target="../tags/tag441.xml"/><Relationship Id="rId42" Type="http://schemas.openxmlformats.org/officeDocument/2006/relationships/image" Target="../media/image47.png"/><Relationship Id="rId7" Type="http://schemas.openxmlformats.org/officeDocument/2006/relationships/tags" Target="../tags/tag414.xml"/><Relationship Id="rId12" Type="http://schemas.openxmlformats.org/officeDocument/2006/relationships/tags" Target="../tags/tag419.xml"/><Relationship Id="rId17" Type="http://schemas.openxmlformats.org/officeDocument/2006/relationships/tags" Target="../tags/tag424.xml"/><Relationship Id="rId25" Type="http://schemas.openxmlformats.org/officeDocument/2006/relationships/tags" Target="../tags/tag432.xml"/><Relationship Id="rId33" Type="http://schemas.openxmlformats.org/officeDocument/2006/relationships/tags" Target="../tags/tag440.xml"/><Relationship Id="rId38" Type="http://schemas.openxmlformats.org/officeDocument/2006/relationships/image" Target="../media/image42.jpeg"/><Relationship Id="rId2" Type="http://schemas.openxmlformats.org/officeDocument/2006/relationships/tags" Target="../tags/tag409.xml"/><Relationship Id="rId16" Type="http://schemas.openxmlformats.org/officeDocument/2006/relationships/tags" Target="../tags/tag423.xml"/><Relationship Id="rId20" Type="http://schemas.openxmlformats.org/officeDocument/2006/relationships/tags" Target="../tags/tag427.xml"/><Relationship Id="rId29" Type="http://schemas.openxmlformats.org/officeDocument/2006/relationships/tags" Target="../tags/tag436.xml"/><Relationship Id="rId41" Type="http://schemas.openxmlformats.org/officeDocument/2006/relationships/image" Target="../media/image46.jpeg"/><Relationship Id="rId1" Type="http://schemas.openxmlformats.org/officeDocument/2006/relationships/vmlDrawing" Target="../drawings/vmlDrawing10.vml"/><Relationship Id="rId6" Type="http://schemas.openxmlformats.org/officeDocument/2006/relationships/tags" Target="../tags/tag413.xml"/><Relationship Id="rId11" Type="http://schemas.openxmlformats.org/officeDocument/2006/relationships/tags" Target="../tags/tag418.xml"/><Relationship Id="rId24" Type="http://schemas.openxmlformats.org/officeDocument/2006/relationships/tags" Target="../tags/tag431.xml"/><Relationship Id="rId32" Type="http://schemas.openxmlformats.org/officeDocument/2006/relationships/tags" Target="../tags/tag439.xml"/><Relationship Id="rId37" Type="http://schemas.openxmlformats.org/officeDocument/2006/relationships/oleObject" Target="../embeddings/oleObject21.bin"/><Relationship Id="rId40" Type="http://schemas.openxmlformats.org/officeDocument/2006/relationships/image" Target="../media/image45.png"/><Relationship Id="rId5" Type="http://schemas.openxmlformats.org/officeDocument/2006/relationships/tags" Target="../tags/tag412.xml"/><Relationship Id="rId15" Type="http://schemas.openxmlformats.org/officeDocument/2006/relationships/tags" Target="../tags/tag422.xml"/><Relationship Id="rId23" Type="http://schemas.openxmlformats.org/officeDocument/2006/relationships/tags" Target="../tags/tag430.xml"/><Relationship Id="rId28" Type="http://schemas.openxmlformats.org/officeDocument/2006/relationships/tags" Target="../tags/tag435.xml"/><Relationship Id="rId36" Type="http://schemas.openxmlformats.org/officeDocument/2006/relationships/notesSlide" Target="../notesSlides/notesSlide6.xml"/><Relationship Id="rId10" Type="http://schemas.openxmlformats.org/officeDocument/2006/relationships/tags" Target="../tags/tag417.xml"/><Relationship Id="rId19" Type="http://schemas.openxmlformats.org/officeDocument/2006/relationships/tags" Target="../tags/tag426.xml"/><Relationship Id="rId31" Type="http://schemas.openxmlformats.org/officeDocument/2006/relationships/tags" Target="../tags/tag438.xml"/><Relationship Id="rId44" Type="http://schemas.openxmlformats.org/officeDocument/2006/relationships/image" Target="../media/image49.jpeg"/><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tags" Target="../tags/tag421.xml"/><Relationship Id="rId22" Type="http://schemas.openxmlformats.org/officeDocument/2006/relationships/tags" Target="../tags/tag429.xml"/><Relationship Id="rId27" Type="http://schemas.openxmlformats.org/officeDocument/2006/relationships/tags" Target="../tags/tag434.xml"/><Relationship Id="rId30" Type="http://schemas.openxmlformats.org/officeDocument/2006/relationships/tags" Target="../tags/tag437.xml"/><Relationship Id="rId35" Type="http://schemas.openxmlformats.org/officeDocument/2006/relationships/slideLayout" Target="../slideLayouts/slideLayout20.xml"/><Relationship Id="rId43"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0322"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720322" name="think-cell Slide" r:id="rId6" imgW="360" imgH="360" progId="">
              <p:embed/>
            </p:oleObj>
          </a:graphicData>
        </a:graphic>
      </p:graphicFrame>
      <p:sp>
        <p:nvSpPr>
          <p:cNvPr id="1720323" name="Cím 1"/>
          <p:cNvSpPr>
            <a:spLocks noGrp="1"/>
          </p:cNvSpPr>
          <p:nvPr>
            <p:ph type="title"/>
            <p:custDataLst>
              <p:tags r:id="rId3"/>
            </p:custDataLst>
          </p:nvPr>
        </p:nvSpPr>
        <p:spPr>
          <a:xfrm>
            <a:off x="496888" y="2873375"/>
            <a:ext cx="9136062" cy="322263"/>
          </a:xfrm>
        </p:spPr>
        <p:txBody>
          <a:bodyPr/>
          <a:lstStyle/>
          <a:p>
            <a:pPr algn="ctr" eaLnBrk="1" hangingPunct="1">
              <a:lnSpc>
                <a:spcPct val="150000"/>
              </a:lnSpc>
            </a:pPr>
            <a:r>
              <a:rPr lang="hu-HU" sz="3600" smtClean="0"/>
              <a:t/>
            </a:r>
            <a:br>
              <a:rPr lang="hu-HU" sz="3600" smtClean="0"/>
            </a:br>
            <a:r>
              <a:rPr lang="hu-HU" sz="2400" b="0" smtClean="0"/>
              <a:t>Szentpéteri Ádám</a:t>
            </a:r>
            <a:br>
              <a:rPr lang="hu-HU" sz="2400" b="0" smtClean="0"/>
            </a:br>
            <a:r>
              <a:rPr lang="hu-HU" sz="3600" smtClean="0"/>
              <a:t>Hogyan működik a bank?</a:t>
            </a:r>
          </a:p>
        </p:txBody>
      </p:sp>
      <p:sp>
        <p:nvSpPr>
          <p:cNvPr id="1720324" name="Dia számának helye 2"/>
          <p:cNvSpPr>
            <a:spLocks noGrp="1"/>
          </p:cNvSpPr>
          <p:nvPr>
            <p:ph type="sldNum" sz="quarter" idx="10"/>
            <p:custDataLst>
              <p:tags r:id="rId4"/>
            </p:custDataLst>
          </p:nvPr>
        </p:nvSpPr>
        <p:spPr>
          <a:noFill/>
        </p:spPr>
        <p:txBody>
          <a:bodyPr/>
          <a:lstStyle/>
          <a:p>
            <a:fld id="{C49A8972-0129-4B4A-94CD-F00883DDBA58}" type="slidenum">
              <a:rPr lang="hu-HU" b="0" smtClean="0">
                <a:cs typeface="Arial" charset="0"/>
              </a:rPr>
              <a:pPr/>
              <a:t>0</a:t>
            </a:fld>
            <a:endParaRPr lang="hu-HU" b="0" smtClean="0">
              <a:cs typeface="Arial" charset="0"/>
            </a:endParaRPr>
          </a:p>
        </p:txBody>
      </p:sp>
      <p:sp>
        <p:nvSpPr>
          <p:cNvPr id="10" name="Téglalap 9"/>
          <p:cNvSpPr/>
          <p:nvPr/>
        </p:nvSpPr>
        <p:spPr>
          <a:xfrm>
            <a:off x="692150" y="457200"/>
            <a:ext cx="9213850"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720326" name="Szövegdoboz 14"/>
          <p:cNvSpPr txBox="1">
            <a:spLocks noChangeArrowheads="1"/>
          </p:cNvSpPr>
          <p:nvPr/>
        </p:nvSpPr>
        <p:spPr bwMode="auto">
          <a:xfrm>
            <a:off x="0" y="5081588"/>
            <a:ext cx="9906000" cy="1776412"/>
          </a:xfrm>
          <a:prstGeom prst="rect">
            <a:avLst/>
          </a:prstGeom>
          <a:solidFill>
            <a:schemeClr val="bg1"/>
          </a:solidFill>
          <a:ln w="9525">
            <a:noFill/>
            <a:miter lim="800000"/>
            <a:headEnd/>
            <a:tailEnd/>
          </a:ln>
        </p:spPr>
        <p:txBody>
          <a:bodyPr/>
          <a:lstStyle/>
          <a:p>
            <a:pPr algn="ctr">
              <a:spcAft>
                <a:spcPts val="600"/>
              </a:spcAft>
            </a:pPr>
            <a:r>
              <a:rPr lang="hu-HU" sz="2000" b="0"/>
              <a:t>Bank és történelem</a:t>
            </a:r>
          </a:p>
          <a:p>
            <a:pPr algn="ctr">
              <a:spcAft>
                <a:spcPts val="3000"/>
              </a:spcAft>
            </a:pPr>
            <a:r>
              <a:rPr lang="hu-HU" sz="2000" b="0"/>
              <a:t>Történelemtanítás – Történelemtanárok Országos Konferenciája</a:t>
            </a:r>
          </a:p>
          <a:p>
            <a:pPr algn="ctr">
              <a:spcAft>
                <a:spcPts val="1200"/>
              </a:spcAft>
            </a:pPr>
            <a:r>
              <a:rPr lang="hu-HU" sz="1600" b="0"/>
              <a:t>2012. október 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Ötszög 15"/>
          <p:cNvSpPr/>
          <p:nvPr/>
        </p:nvSpPr>
        <p:spPr bwMode="auto">
          <a:xfrm rot="5400000">
            <a:off x="-2103242" y="2886775"/>
            <a:ext cx="5904438" cy="1620000"/>
          </a:xfrm>
          <a:prstGeom prst="homePlate">
            <a:avLst>
              <a:gd name="adj" fmla="val 12941"/>
            </a:avLst>
          </a:prstGeom>
          <a:gradFill flip="none" rotWithShape="1">
            <a:gsLst>
              <a:gs pos="0">
                <a:srgbClr val="FF0000">
                  <a:tint val="66000"/>
                  <a:satMod val="160000"/>
                  <a:alpha val="85000"/>
                </a:srgbClr>
              </a:gs>
              <a:gs pos="50000">
                <a:srgbClr val="FF0000">
                  <a:tint val="44500"/>
                  <a:satMod val="160000"/>
                </a:srgbClr>
              </a:gs>
              <a:gs pos="100000">
                <a:srgbClr val="FF0000">
                  <a:tint val="23500"/>
                  <a:satMod val="160000"/>
                </a:srgbClr>
              </a:gs>
            </a:gsLst>
            <a:lin ang="0" scaled="1"/>
            <a:tileRect/>
          </a:gradFill>
          <a:ln w="9525" cap="flat" cmpd="sng" algn="ctr">
            <a:noFill/>
            <a:prstDash val="solid"/>
            <a:round/>
            <a:headEnd type="none" w="med" len="med"/>
            <a:tailEnd type="none" w="med" len="med"/>
          </a:ln>
          <a:effectLst/>
        </p:spPr>
        <p:txBody>
          <a:bodyPr lIns="91436" tIns="45718" rIns="91436" bIns="45718"/>
          <a:lstStyle/>
          <a:p>
            <a:pPr algn="ctr" defTabSz="914360">
              <a:spcBef>
                <a:spcPct val="50000"/>
              </a:spcBef>
              <a:defRPr/>
            </a:pPr>
            <a:endParaRPr lang="hu-HU" sz="1000" dirty="0">
              <a:cs typeface="+mn-cs"/>
            </a:endParaRPr>
          </a:p>
        </p:txBody>
      </p:sp>
      <p:sp>
        <p:nvSpPr>
          <p:cNvPr id="1893380" name="Cím 1"/>
          <p:cNvSpPr>
            <a:spLocks noGrp="1"/>
          </p:cNvSpPr>
          <p:nvPr>
            <p:ph type="title"/>
          </p:nvPr>
        </p:nvSpPr>
        <p:spPr/>
        <p:txBody>
          <a:bodyPr/>
          <a:lstStyle/>
          <a:p>
            <a:r>
              <a:rPr lang="hu-HU" smtClean="0"/>
              <a:t>…amely a kockázatok helytelen felmérése esetén komoly kihívásokat támaszt</a:t>
            </a:r>
          </a:p>
        </p:txBody>
      </p:sp>
      <p:sp>
        <p:nvSpPr>
          <p:cNvPr id="3" name="Dia számának helye 2"/>
          <p:cNvSpPr>
            <a:spLocks noGrp="1"/>
          </p:cNvSpPr>
          <p:nvPr>
            <p:ph type="sldNum" sz="quarter" idx="11"/>
          </p:nvPr>
        </p:nvSpPr>
        <p:spPr/>
        <p:txBody>
          <a:bodyPr/>
          <a:lstStyle/>
          <a:p>
            <a:pPr>
              <a:defRPr/>
            </a:pPr>
            <a:fld id="{3EF6BEB6-BB48-4B28-904C-B8C3626C3C92}" type="slidenum">
              <a:rPr lang="hu-HU" smtClean="0"/>
              <a:pPr>
                <a:defRPr/>
              </a:pPr>
              <a:t>9</a:t>
            </a:fld>
            <a:endParaRPr lang="hu-HU"/>
          </a:p>
        </p:txBody>
      </p:sp>
      <p:graphicFrame>
        <p:nvGraphicFramePr>
          <p:cNvPr id="6" name="Diagram 5"/>
          <p:cNvGraphicFramePr/>
          <p:nvPr>
            <p:custDataLst>
              <p:tags r:id="rId1"/>
            </p:custDataLst>
          </p:nvPr>
        </p:nvGraphicFramePr>
        <p:xfrm>
          <a:off x="1789611" y="731287"/>
          <a:ext cx="7895926" cy="96434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93383" name="Szövegdoboz 6"/>
          <p:cNvSpPr txBox="1">
            <a:spLocks noChangeArrowheads="1"/>
          </p:cNvSpPr>
          <p:nvPr>
            <p:custDataLst>
              <p:tags r:id="rId2"/>
            </p:custDataLst>
          </p:nvPr>
        </p:nvSpPr>
        <p:spPr bwMode="auto">
          <a:xfrm>
            <a:off x="1724025" y="1744663"/>
            <a:ext cx="2403475" cy="3970337"/>
          </a:xfrm>
          <a:prstGeom prst="rect">
            <a:avLst/>
          </a:prstGeom>
          <a:noFill/>
          <a:ln w="9525">
            <a:noFill/>
            <a:miter lim="800000"/>
            <a:headEnd/>
            <a:tailEnd/>
          </a:ln>
        </p:spPr>
        <p:txBody>
          <a:bodyPr lIns="91436" tIns="45718" rIns="91436" bIns="45718">
            <a:spAutoFit/>
          </a:bodyPr>
          <a:lstStyle/>
          <a:p>
            <a:endParaRPr lang="hu-HU" sz="1400" b="0"/>
          </a:p>
          <a:p>
            <a:r>
              <a:rPr lang="hu-HU" sz="1400" b="0"/>
              <a:t>Kockázatos tevékenységek korlátozása</a:t>
            </a:r>
          </a:p>
          <a:p>
            <a:r>
              <a:rPr lang="hu-HU" sz="1400" b="0"/>
              <a:t>Bankadó, betétbiztosítási hozzájárulások emelése</a:t>
            </a:r>
          </a:p>
          <a:p>
            <a:endParaRPr lang="hu-HU" sz="1400" b="0"/>
          </a:p>
          <a:p>
            <a:r>
              <a:rPr lang="hu-HU" sz="1400" b="0"/>
              <a:t>Tőkekövetelmények emelése</a:t>
            </a:r>
          </a:p>
          <a:p>
            <a:r>
              <a:rPr lang="hu-HU" sz="1400" b="0"/>
              <a:t>Hibrid tőkeelemek arányának csökkentése</a:t>
            </a:r>
          </a:p>
          <a:p>
            <a:endParaRPr lang="hu-HU" sz="1400" b="0"/>
          </a:p>
          <a:p>
            <a:r>
              <a:rPr lang="hu-HU" sz="1400" b="0"/>
              <a:t>Befektetési szabályok szigorítása</a:t>
            </a:r>
          </a:p>
          <a:p>
            <a:r>
              <a:rPr lang="hu-HU" sz="1400" b="0"/>
              <a:t>Likviditási követelmények emelése</a:t>
            </a:r>
          </a:p>
          <a:p>
            <a:endParaRPr lang="hu-HU" sz="1400" b="0"/>
          </a:p>
          <a:p>
            <a:r>
              <a:rPr lang="hu-HU" sz="1400" b="0"/>
              <a:t>Állami garanciák emelése (pl. korlátlan betétbiztosítás)</a:t>
            </a:r>
          </a:p>
        </p:txBody>
      </p:sp>
      <p:sp>
        <p:nvSpPr>
          <p:cNvPr id="1893384" name="Háromszög 7"/>
          <p:cNvSpPr>
            <a:spLocks noChangeArrowheads="1"/>
          </p:cNvSpPr>
          <p:nvPr>
            <p:custDataLst>
              <p:tags r:id="rId3"/>
            </p:custDataLst>
          </p:nvPr>
        </p:nvSpPr>
        <p:spPr bwMode="auto">
          <a:xfrm rot="5400000">
            <a:off x="6784182" y="2232818"/>
            <a:ext cx="971550" cy="265113"/>
          </a:xfrm>
          <a:prstGeom prst="triangle">
            <a:avLst>
              <a:gd name="adj" fmla="val 50000"/>
            </a:avLst>
          </a:prstGeom>
          <a:solidFill>
            <a:schemeClr val="accent1"/>
          </a:solidFill>
          <a:ln w="9525" algn="ctr">
            <a:noFill/>
            <a:round/>
            <a:headEnd/>
            <a:tailEnd/>
          </a:ln>
        </p:spPr>
        <p:txBody>
          <a:bodyPr lIns="91436" tIns="45718" rIns="91436" bIns="45718"/>
          <a:lstStyle/>
          <a:p>
            <a:pPr algn="ctr" defTabSz="912813">
              <a:spcBef>
                <a:spcPct val="50000"/>
              </a:spcBef>
            </a:pPr>
            <a:endParaRPr lang="hu-HU" sz="1000"/>
          </a:p>
        </p:txBody>
      </p:sp>
      <p:sp>
        <p:nvSpPr>
          <p:cNvPr id="1893385" name="Szövegdoboz 8"/>
          <p:cNvSpPr txBox="1">
            <a:spLocks noChangeArrowheads="1"/>
          </p:cNvSpPr>
          <p:nvPr>
            <p:custDataLst>
              <p:tags r:id="rId4"/>
            </p:custDataLst>
          </p:nvPr>
        </p:nvSpPr>
        <p:spPr bwMode="auto">
          <a:xfrm>
            <a:off x="7419975" y="1806575"/>
            <a:ext cx="2273300" cy="3986213"/>
          </a:xfrm>
          <a:prstGeom prst="rect">
            <a:avLst/>
          </a:prstGeom>
          <a:noFill/>
          <a:ln w="9525">
            <a:noFill/>
            <a:miter lim="800000"/>
            <a:headEnd/>
            <a:tailEnd/>
          </a:ln>
        </p:spPr>
        <p:txBody>
          <a:bodyPr lIns="91436" tIns="45718" rIns="91436" bIns="45718">
            <a:spAutoFit/>
          </a:bodyPr>
          <a:lstStyle/>
          <a:p>
            <a:endParaRPr lang="hu-HU" sz="1400"/>
          </a:p>
          <a:p>
            <a:pPr>
              <a:spcAft>
                <a:spcPts val="600"/>
              </a:spcAft>
            </a:pPr>
            <a:r>
              <a:rPr lang="hu-HU" sz="1400"/>
              <a:t>Profitabilitás csökkenése</a:t>
            </a:r>
          </a:p>
          <a:p>
            <a:endParaRPr lang="hu-HU" sz="1400"/>
          </a:p>
          <a:p>
            <a:endParaRPr lang="hu-HU" sz="1400"/>
          </a:p>
          <a:p>
            <a:endParaRPr lang="hu-HU" sz="1400"/>
          </a:p>
          <a:p>
            <a:r>
              <a:rPr lang="hu-HU" sz="1400"/>
              <a:t>Magasabb tőkeszükséglet, de nincs piaci befektető</a:t>
            </a:r>
          </a:p>
          <a:p>
            <a:endParaRPr lang="hu-HU" sz="1400"/>
          </a:p>
          <a:p>
            <a:pPr>
              <a:spcAft>
                <a:spcPts val="1200"/>
              </a:spcAft>
            </a:pPr>
            <a:endParaRPr lang="hu-HU" sz="1400"/>
          </a:p>
          <a:p>
            <a:r>
              <a:rPr lang="hu-HU" sz="1400"/>
              <a:t>Kevés és drága forrás</a:t>
            </a:r>
          </a:p>
          <a:p>
            <a:endParaRPr lang="hu-HU" sz="1400"/>
          </a:p>
          <a:p>
            <a:endParaRPr lang="hu-HU" sz="1400"/>
          </a:p>
          <a:p>
            <a:endParaRPr lang="hu-HU" sz="1400"/>
          </a:p>
          <a:p>
            <a:endParaRPr lang="hu-HU" sz="1400"/>
          </a:p>
          <a:p>
            <a:r>
              <a:rPr lang="hu-HU" sz="1400"/>
              <a:t>Állami tulajdonszerzés</a:t>
            </a:r>
          </a:p>
        </p:txBody>
      </p:sp>
      <p:sp>
        <p:nvSpPr>
          <p:cNvPr id="1893386" name="Háromszög 9"/>
          <p:cNvSpPr>
            <a:spLocks noChangeArrowheads="1"/>
          </p:cNvSpPr>
          <p:nvPr>
            <p:custDataLst>
              <p:tags r:id="rId5"/>
            </p:custDataLst>
          </p:nvPr>
        </p:nvSpPr>
        <p:spPr bwMode="auto">
          <a:xfrm rot="5400000">
            <a:off x="6784182" y="3323431"/>
            <a:ext cx="971550" cy="265113"/>
          </a:xfrm>
          <a:prstGeom prst="triangle">
            <a:avLst>
              <a:gd name="adj" fmla="val 50000"/>
            </a:avLst>
          </a:prstGeom>
          <a:solidFill>
            <a:schemeClr val="accent1"/>
          </a:solidFill>
          <a:ln w="9525" algn="ctr">
            <a:noFill/>
            <a:round/>
            <a:headEnd/>
            <a:tailEnd/>
          </a:ln>
        </p:spPr>
        <p:txBody>
          <a:bodyPr lIns="91436" tIns="45718" rIns="91436" bIns="45718"/>
          <a:lstStyle/>
          <a:p>
            <a:pPr algn="ctr" defTabSz="912813">
              <a:spcBef>
                <a:spcPct val="50000"/>
              </a:spcBef>
            </a:pPr>
            <a:endParaRPr lang="hu-HU" sz="1000"/>
          </a:p>
        </p:txBody>
      </p:sp>
      <p:sp>
        <p:nvSpPr>
          <p:cNvPr id="1893387" name="Háromszög 10"/>
          <p:cNvSpPr>
            <a:spLocks noChangeArrowheads="1"/>
          </p:cNvSpPr>
          <p:nvPr>
            <p:custDataLst>
              <p:tags r:id="rId6"/>
            </p:custDataLst>
          </p:nvPr>
        </p:nvSpPr>
        <p:spPr bwMode="auto">
          <a:xfrm rot="5400000">
            <a:off x="6784182" y="4414043"/>
            <a:ext cx="971550" cy="265113"/>
          </a:xfrm>
          <a:prstGeom prst="triangle">
            <a:avLst>
              <a:gd name="adj" fmla="val 50000"/>
            </a:avLst>
          </a:prstGeom>
          <a:solidFill>
            <a:schemeClr val="accent1"/>
          </a:solidFill>
          <a:ln w="9525" algn="ctr">
            <a:noFill/>
            <a:round/>
            <a:headEnd/>
            <a:tailEnd/>
          </a:ln>
        </p:spPr>
        <p:txBody>
          <a:bodyPr lIns="91436" tIns="45718" rIns="91436" bIns="45718"/>
          <a:lstStyle/>
          <a:p>
            <a:pPr algn="ctr" defTabSz="912813">
              <a:spcBef>
                <a:spcPct val="50000"/>
              </a:spcBef>
            </a:pPr>
            <a:endParaRPr lang="hu-HU" sz="1000"/>
          </a:p>
        </p:txBody>
      </p:sp>
      <p:sp>
        <p:nvSpPr>
          <p:cNvPr id="1893388" name="Háromszög 11"/>
          <p:cNvSpPr>
            <a:spLocks noChangeArrowheads="1"/>
          </p:cNvSpPr>
          <p:nvPr>
            <p:custDataLst>
              <p:tags r:id="rId7"/>
            </p:custDataLst>
          </p:nvPr>
        </p:nvSpPr>
        <p:spPr bwMode="auto">
          <a:xfrm rot="5400000">
            <a:off x="6784182" y="5504656"/>
            <a:ext cx="971550" cy="265113"/>
          </a:xfrm>
          <a:prstGeom prst="triangle">
            <a:avLst>
              <a:gd name="adj" fmla="val 50000"/>
            </a:avLst>
          </a:prstGeom>
          <a:solidFill>
            <a:schemeClr val="accent1"/>
          </a:solidFill>
          <a:ln w="9525" algn="ctr">
            <a:noFill/>
            <a:round/>
            <a:headEnd/>
            <a:tailEnd/>
          </a:ln>
        </p:spPr>
        <p:txBody>
          <a:bodyPr lIns="91436" tIns="45718" rIns="91436" bIns="45718"/>
          <a:lstStyle/>
          <a:p>
            <a:pPr algn="ctr" defTabSz="912813">
              <a:spcBef>
                <a:spcPct val="50000"/>
              </a:spcBef>
            </a:pPr>
            <a:endParaRPr lang="hu-HU" sz="1000"/>
          </a:p>
        </p:txBody>
      </p:sp>
      <p:sp>
        <p:nvSpPr>
          <p:cNvPr id="15" name="Szövegdoboz 14"/>
          <p:cNvSpPr txBox="1"/>
          <p:nvPr>
            <p:custDataLst>
              <p:tags r:id="rId8"/>
            </p:custDataLst>
          </p:nvPr>
        </p:nvSpPr>
        <p:spPr>
          <a:xfrm>
            <a:off x="84138" y="855663"/>
            <a:ext cx="1512887" cy="433387"/>
          </a:xfrm>
          <a:prstGeom prst="ellipse">
            <a:avLst/>
          </a:prstGeom>
          <a:solidFill>
            <a:schemeClr val="accent4">
              <a:lumMod val="20000"/>
              <a:lumOff val="80000"/>
            </a:schemeClr>
          </a:solidFill>
          <a:ln w="12700"/>
        </p:spPr>
        <p:style>
          <a:lnRef idx="2">
            <a:schemeClr val="accent4"/>
          </a:lnRef>
          <a:fillRef idx="1">
            <a:schemeClr val="lt1"/>
          </a:fillRef>
          <a:effectRef idx="0">
            <a:schemeClr val="accent4"/>
          </a:effectRef>
          <a:fontRef idx="minor">
            <a:schemeClr val="dk1"/>
          </a:fontRef>
        </p:style>
        <p:txBody>
          <a:bodyPr lIns="91408" tIns="45704" rIns="91408" bIns="45704">
            <a:spAutoFit/>
          </a:bodyPr>
          <a:lstStyle/>
          <a:p>
            <a:pPr algn="ctr">
              <a:defRPr/>
            </a:pPr>
            <a:r>
              <a:rPr lang="hu-HU" sz="1400" dirty="0">
                <a:solidFill>
                  <a:srgbClr val="000000"/>
                </a:solidFill>
              </a:rPr>
              <a:t>Veszteség</a:t>
            </a:r>
            <a:endParaRPr lang="en-US" sz="1400" dirty="0">
              <a:solidFill>
                <a:srgbClr val="000000"/>
              </a:solidFill>
            </a:endParaRPr>
          </a:p>
        </p:txBody>
      </p:sp>
      <p:sp>
        <p:nvSpPr>
          <p:cNvPr id="1893390" name="Szövegdoboz 16"/>
          <p:cNvSpPr txBox="1">
            <a:spLocks noChangeArrowheads="1"/>
          </p:cNvSpPr>
          <p:nvPr>
            <p:custDataLst>
              <p:tags r:id="rId9"/>
            </p:custDataLst>
          </p:nvPr>
        </p:nvSpPr>
        <p:spPr bwMode="auto">
          <a:xfrm>
            <a:off x="120650" y="1744663"/>
            <a:ext cx="2020888" cy="3740150"/>
          </a:xfrm>
          <a:prstGeom prst="rect">
            <a:avLst/>
          </a:prstGeom>
          <a:noFill/>
          <a:ln w="9525">
            <a:noFill/>
            <a:miter lim="800000"/>
            <a:headEnd/>
            <a:tailEnd/>
          </a:ln>
        </p:spPr>
        <p:txBody>
          <a:bodyPr lIns="91436" tIns="45718" rIns="91436" bIns="45718">
            <a:spAutoFit/>
          </a:bodyPr>
          <a:lstStyle/>
          <a:p>
            <a:endParaRPr lang="hu-HU" sz="1400"/>
          </a:p>
          <a:p>
            <a:r>
              <a:rPr lang="hu-HU" sz="1400"/>
              <a:t>Profit</a:t>
            </a:r>
          </a:p>
          <a:p>
            <a:endParaRPr lang="hu-HU" sz="1400"/>
          </a:p>
          <a:p>
            <a:endParaRPr lang="hu-HU" sz="1400"/>
          </a:p>
          <a:p>
            <a:endParaRPr lang="hu-HU" sz="1400"/>
          </a:p>
          <a:p>
            <a:endParaRPr lang="hu-HU" sz="1400"/>
          </a:p>
          <a:p>
            <a:r>
              <a:rPr lang="hu-HU" sz="1400"/>
              <a:t>Tőke</a:t>
            </a:r>
          </a:p>
          <a:p>
            <a:endParaRPr lang="hu-HU" sz="1400"/>
          </a:p>
          <a:p>
            <a:endParaRPr lang="hu-HU" sz="1400"/>
          </a:p>
          <a:p>
            <a:endParaRPr lang="hu-HU" sz="1400"/>
          </a:p>
          <a:p>
            <a:endParaRPr lang="hu-HU" sz="1400"/>
          </a:p>
          <a:p>
            <a:r>
              <a:rPr lang="hu-HU" sz="1400"/>
              <a:t>Kötvények</a:t>
            </a:r>
          </a:p>
          <a:p>
            <a:endParaRPr lang="hu-HU" sz="1400"/>
          </a:p>
          <a:p>
            <a:endParaRPr lang="hu-HU" sz="1400"/>
          </a:p>
          <a:p>
            <a:endParaRPr lang="hu-HU" sz="1400"/>
          </a:p>
          <a:p>
            <a:endParaRPr lang="hu-HU" sz="1400"/>
          </a:p>
          <a:p>
            <a:r>
              <a:rPr lang="hu-HU" sz="1400"/>
              <a:t>Betétek</a:t>
            </a:r>
          </a:p>
        </p:txBody>
      </p:sp>
      <p:sp>
        <p:nvSpPr>
          <p:cNvPr id="1893391" name="Szövegdoboz 17"/>
          <p:cNvSpPr txBox="1">
            <a:spLocks noChangeArrowheads="1"/>
          </p:cNvSpPr>
          <p:nvPr>
            <p:custDataLst>
              <p:tags r:id="rId10"/>
            </p:custDataLst>
          </p:nvPr>
        </p:nvSpPr>
        <p:spPr bwMode="auto">
          <a:xfrm>
            <a:off x="4411663" y="1744663"/>
            <a:ext cx="2681287" cy="4400550"/>
          </a:xfrm>
          <a:prstGeom prst="rect">
            <a:avLst/>
          </a:prstGeom>
          <a:noFill/>
          <a:ln w="9525">
            <a:noFill/>
            <a:miter lim="800000"/>
            <a:headEnd/>
            <a:tailEnd/>
          </a:ln>
        </p:spPr>
        <p:txBody>
          <a:bodyPr lIns="91436" tIns="45718" rIns="91436" bIns="45718">
            <a:spAutoFit/>
          </a:bodyPr>
          <a:lstStyle/>
          <a:p>
            <a:endParaRPr lang="hu-HU" sz="1400" b="0"/>
          </a:p>
          <a:p>
            <a:r>
              <a:rPr lang="hu-HU" sz="1400" b="0"/>
              <a:t>Középtávú profitvárakozások csökkenése</a:t>
            </a:r>
          </a:p>
          <a:p>
            <a:r>
              <a:rPr lang="hu-HU" sz="1400" b="0"/>
              <a:t>Kockázati felárak megugrása</a:t>
            </a:r>
          </a:p>
          <a:p>
            <a:r>
              <a:rPr lang="hu-HU" sz="1400" b="0"/>
              <a:t>Deleveraging</a:t>
            </a:r>
          </a:p>
          <a:p>
            <a:endParaRPr lang="hu-HU" sz="1400" b="0"/>
          </a:p>
          <a:p>
            <a:r>
              <a:rPr lang="hu-HU" sz="1400" b="0"/>
              <a:t>Árfolyamok csökkenése</a:t>
            </a:r>
          </a:p>
          <a:p>
            <a:r>
              <a:rPr lang="hu-HU" sz="1400" b="0"/>
              <a:t>Alacsony megtérülés</a:t>
            </a:r>
          </a:p>
          <a:p>
            <a:endParaRPr lang="hu-HU" sz="1400" b="0"/>
          </a:p>
          <a:p>
            <a:endParaRPr lang="hu-HU" sz="1400" b="0"/>
          </a:p>
          <a:p>
            <a:endParaRPr lang="hu-HU" sz="1400" b="0"/>
          </a:p>
          <a:p>
            <a:r>
              <a:rPr lang="hu-HU" sz="1400" b="0"/>
              <a:t>Forráskivonás</a:t>
            </a:r>
          </a:p>
          <a:p>
            <a:r>
              <a:rPr lang="hu-HU" sz="1400" b="0"/>
              <a:t>Kockázati felárak megugrása</a:t>
            </a:r>
          </a:p>
          <a:p>
            <a:r>
              <a:rPr lang="hu-HU" sz="1400" b="0"/>
              <a:t>Növekvő költségvetési finanszírozási igény</a:t>
            </a:r>
          </a:p>
          <a:p>
            <a:endParaRPr lang="hu-HU" sz="1400" b="0"/>
          </a:p>
          <a:p>
            <a:r>
              <a:rPr lang="hu-HU" sz="1400" b="0"/>
              <a:t>Betétkivonás</a:t>
            </a:r>
          </a:p>
          <a:p>
            <a:r>
              <a:rPr lang="hu-HU" sz="1400" b="0"/>
              <a:t>Bankroham</a:t>
            </a:r>
          </a:p>
          <a:p>
            <a:endParaRPr lang="hu-HU" sz="1400" b="0"/>
          </a:p>
          <a:p>
            <a:endParaRPr lang="hu-HU" sz="1400" b="0"/>
          </a:p>
        </p:txBody>
      </p:sp>
      <p:sp>
        <p:nvSpPr>
          <p:cNvPr id="19" name="Téglalap 18"/>
          <p:cNvSpPr/>
          <p:nvPr>
            <p:custDataLst>
              <p:tags r:id="rId11"/>
            </p:custDataLst>
          </p:nvPr>
        </p:nvSpPr>
        <p:spPr>
          <a:xfrm>
            <a:off x="8931275" y="25400"/>
            <a:ext cx="900113" cy="73025"/>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20" name="Téglalap 19"/>
          <p:cNvSpPr/>
          <p:nvPr>
            <p:custDataLst>
              <p:tags r:id="rId12"/>
            </p:custDataLst>
          </p:nvPr>
        </p:nvSpPr>
        <p:spPr>
          <a:xfrm>
            <a:off x="8931275" y="130175"/>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21" name="Téglalap 20"/>
          <p:cNvSpPr/>
          <p:nvPr>
            <p:custDataLst>
              <p:tags r:id="rId13"/>
            </p:custDataLst>
          </p:nvPr>
        </p:nvSpPr>
        <p:spPr>
          <a:xfrm>
            <a:off x="8931275" y="233363"/>
            <a:ext cx="900113" cy="71437"/>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22" name="Téglalap 21"/>
          <p:cNvSpPr/>
          <p:nvPr>
            <p:custDataLst>
              <p:tags r:id="rId14"/>
            </p:custDataLst>
          </p:nvPr>
        </p:nvSpPr>
        <p:spPr>
          <a:xfrm>
            <a:off x="8931275" y="336550"/>
            <a:ext cx="900113" cy="71438"/>
          </a:xfrm>
          <a:prstGeom prst="rect">
            <a:avLst/>
          </a:prstGeom>
          <a:solidFill>
            <a:srgbClr val="66CC00">
              <a:lumMod val="75000"/>
            </a:srgbClr>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23" name="Téglalap 22"/>
          <p:cNvSpPr/>
          <p:nvPr>
            <p:custDataLst>
              <p:tags r:id="rId15"/>
            </p:custDataLst>
          </p:nvPr>
        </p:nvSpPr>
        <p:spPr>
          <a:xfrm>
            <a:off x="8931275" y="439738"/>
            <a:ext cx="900113" cy="71437"/>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1178" name="Object 10"/>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671178" name="think-cell Slide" r:id="rId22" imgW="360" imgH="360" progId="">
              <p:embed/>
            </p:oleObj>
          </a:graphicData>
        </a:graphic>
      </p:graphicFrame>
      <p:sp>
        <p:nvSpPr>
          <p:cNvPr id="1671179" name="Téglalap 18"/>
          <p:cNvSpPr>
            <a:spLocks noChangeArrowheads="1"/>
          </p:cNvSpPr>
          <p:nvPr>
            <p:custDataLst>
              <p:tags r:id="rId3"/>
            </p:custDataLst>
          </p:nvPr>
        </p:nvSpPr>
        <p:spPr bwMode="auto">
          <a:xfrm>
            <a:off x="3257550" y="5902325"/>
            <a:ext cx="2805113" cy="760413"/>
          </a:xfrm>
          <a:prstGeom prst="rect">
            <a:avLst/>
          </a:prstGeom>
          <a:solidFill>
            <a:schemeClr val="accent2"/>
          </a:solidFill>
          <a:ln w="9525" algn="ctr">
            <a:solidFill>
              <a:schemeClr val="accent1"/>
            </a:solidFill>
            <a:round/>
            <a:headEnd/>
            <a:tailEnd/>
          </a:ln>
        </p:spPr>
        <p:txBody>
          <a:bodyPr lIns="91436" tIns="45718" rIns="91436" bIns="45718"/>
          <a:lstStyle/>
          <a:p>
            <a:pPr algn="ctr" defTabSz="912813">
              <a:spcBef>
                <a:spcPct val="50000"/>
              </a:spcBef>
            </a:pPr>
            <a:endParaRPr lang="hu-HU" sz="1000"/>
          </a:p>
        </p:txBody>
      </p:sp>
      <p:sp>
        <p:nvSpPr>
          <p:cNvPr id="1671180" name="Téglalap 16"/>
          <p:cNvSpPr>
            <a:spLocks noChangeArrowheads="1"/>
          </p:cNvSpPr>
          <p:nvPr>
            <p:custDataLst>
              <p:tags r:id="rId4"/>
            </p:custDataLst>
          </p:nvPr>
        </p:nvSpPr>
        <p:spPr bwMode="auto">
          <a:xfrm>
            <a:off x="6480175" y="5902325"/>
            <a:ext cx="2903538" cy="773113"/>
          </a:xfrm>
          <a:prstGeom prst="rect">
            <a:avLst/>
          </a:prstGeom>
          <a:solidFill>
            <a:schemeClr val="accent2"/>
          </a:solidFill>
          <a:ln w="9525" algn="ctr">
            <a:solidFill>
              <a:schemeClr val="accent1"/>
            </a:solidFill>
            <a:round/>
            <a:headEnd/>
            <a:tailEnd/>
          </a:ln>
        </p:spPr>
        <p:txBody>
          <a:bodyPr lIns="91436" tIns="45718" rIns="91436" bIns="45718"/>
          <a:lstStyle/>
          <a:p>
            <a:pPr algn="ctr" defTabSz="912813">
              <a:spcBef>
                <a:spcPct val="50000"/>
              </a:spcBef>
            </a:pPr>
            <a:endParaRPr lang="hu-HU" sz="1000"/>
          </a:p>
        </p:txBody>
      </p:sp>
      <p:sp>
        <p:nvSpPr>
          <p:cNvPr id="1671181" name="Cím 1"/>
          <p:cNvSpPr>
            <a:spLocks noGrp="1"/>
          </p:cNvSpPr>
          <p:nvPr>
            <p:ph type="title"/>
            <p:custDataLst>
              <p:tags r:id="rId5"/>
            </p:custDataLst>
          </p:nvPr>
        </p:nvSpPr>
        <p:spPr>
          <a:xfrm>
            <a:off x="827088" y="96838"/>
            <a:ext cx="8112125" cy="323850"/>
          </a:xfrm>
        </p:spPr>
        <p:txBody>
          <a:bodyPr/>
          <a:lstStyle/>
          <a:p>
            <a:r>
              <a:rPr lang="hu-HU" smtClean="0"/>
              <a:t>A bankszektor kihívásaira valószínűleg a pénzügyi iparág alkalmazkodása az optimális megoldás …</a:t>
            </a:r>
          </a:p>
        </p:txBody>
      </p:sp>
      <p:sp>
        <p:nvSpPr>
          <p:cNvPr id="3" name="Dia számának helye 2"/>
          <p:cNvSpPr>
            <a:spLocks noGrp="1"/>
          </p:cNvSpPr>
          <p:nvPr>
            <p:ph type="sldNum" sz="quarter" idx="11"/>
            <p:custDataLst>
              <p:tags r:id="rId6"/>
            </p:custDataLst>
          </p:nvPr>
        </p:nvSpPr>
        <p:spPr/>
        <p:txBody>
          <a:bodyPr/>
          <a:lstStyle/>
          <a:p>
            <a:pPr>
              <a:defRPr/>
            </a:pPr>
            <a:fld id="{2B6ACB69-9D3D-40FF-B658-CA6A7B7E6E08}" type="slidenum">
              <a:rPr lang="hu-HU" smtClean="0"/>
              <a:pPr>
                <a:defRPr/>
              </a:pPr>
              <a:t>10</a:t>
            </a:fld>
            <a:endParaRPr lang="hu-HU"/>
          </a:p>
        </p:txBody>
      </p:sp>
      <p:graphicFrame>
        <p:nvGraphicFramePr>
          <p:cNvPr id="8" name="Diagram 7"/>
          <p:cNvGraphicFramePr/>
          <p:nvPr>
            <p:custDataLst>
              <p:tags r:id="rId7"/>
            </p:custDataLst>
          </p:nvPr>
        </p:nvGraphicFramePr>
        <p:xfrm>
          <a:off x="94629" y="731287"/>
          <a:ext cx="9590910" cy="96434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671184" name="Szövegdoboz 9"/>
          <p:cNvSpPr txBox="1">
            <a:spLocks noChangeArrowheads="1"/>
          </p:cNvSpPr>
          <p:nvPr>
            <p:custDataLst>
              <p:tags r:id="rId8"/>
            </p:custDataLst>
          </p:nvPr>
        </p:nvSpPr>
        <p:spPr bwMode="auto">
          <a:xfrm>
            <a:off x="3338513" y="1749425"/>
            <a:ext cx="2795587" cy="4832350"/>
          </a:xfrm>
          <a:prstGeom prst="rect">
            <a:avLst/>
          </a:prstGeom>
          <a:noFill/>
          <a:ln w="9525">
            <a:noFill/>
            <a:miter lim="800000"/>
            <a:headEnd/>
            <a:tailEnd/>
          </a:ln>
        </p:spPr>
        <p:txBody>
          <a:bodyPr lIns="91436" tIns="45718" rIns="91436" bIns="45718">
            <a:spAutoFit/>
          </a:bodyPr>
          <a:lstStyle/>
          <a:p>
            <a:endParaRPr lang="hu-HU" sz="1400"/>
          </a:p>
          <a:p>
            <a:r>
              <a:rPr lang="hu-HU" sz="1400"/>
              <a:t>Globális lassulás, a globalizáció visszafejlődése</a:t>
            </a:r>
          </a:p>
          <a:p>
            <a:endParaRPr lang="hu-HU" sz="1400"/>
          </a:p>
          <a:p>
            <a:endParaRPr lang="hu-HU" sz="1400"/>
          </a:p>
          <a:p>
            <a:endParaRPr lang="hu-HU" sz="1400"/>
          </a:p>
          <a:p>
            <a:r>
              <a:rPr lang="hu-HU" sz="1400"/>
              <a:t>Állami beavatkozás</a:t>
            </a:r>
          </a:p>
          <a:p>
            <a:endParaRPr lang="hu-HU" sz="1400"/>
          </a:p>
          <a:p>
            <a:endParaRPr lang="hu-HU" sz="1400"/>
          </a:p>
          <a:p>
            <a:endParaRPr lang="hu-HU" sz="1400"/>
          </a:p>
          <a:p>
            <a:endParaRPr lang="hu-HU" sz="1400"/>
          </a:p>
          <a:p>
            <a:r>
              <a:rPr lang="hu-HU" sz="1400"/>
              <a:t>„Árnyékbankolás” erősödése</a:t>
            </a:r>
          </a:p>
          <a:p>
            <a:endParaRPr lang="hu-HU" sz="1400"/>
          </a:p>
          <a:p>
            <a:endParaRPr lang="hu-HU" sz="1400"/>
          </a:p>
          <a:p>
            <a:endParaRPr lang="hu-HU" sz="1400"/>
          </a:p>
          <a:p>
            <a:r>
              <a:rPr lang="hu-HU" sz="1400"/>
              <a:t>Nem pénzügyi közvetítőrendszer előretörése</a:t>
            </a:r>
          </a:p>
          <a:p>
            <a:endParaRPr lang="hu-HU" sz="1400"/>
          </a:p>
          <a:p>
            <a:endParaRPr lang="hu-HU" sz="1400"/>
          </a:p>
          <a:p>
            <a:endParaRPr lang="hu-HU" sz="1400"/>
          </a:p>
          <a:p>
            <a:r>
              <a:rPr lang="hu-HU" sz="1400"/>
              <a:t>A pénzügyi iparág alkalmazkodása és átalakulása</a:t>
            </a:r>
          </a:p>
        </p:txBody>
      </p:sp>
      <p:sp>
        <p:nvSpPr>
          <p:cNvPr id="1671185" name="Háromszög 10"/>
          <p:cNvSpPr>
            <a:spLocks noChangeArrowheads="1"/>
          </p:cNvSpPr>
          <p:nvPr>
            <p:custDataLst>
              <p:tags r:id="rId9"/>
            </p:custDataLst>
          </p:nvPr>
        </p:nvSpPr>
        <p:spPr bwMode="auto">
          <a:xfrm rot="5400000">
            <a:off x="5817394" y="2102644"/>
            <a:ext cx="971550" cy="265112"/>
          </a:xfrm>
          <a:prstGeom prst="triangle">
            <a:avLst>
              <a:gd name="adj" fmla="val 50000"/>
            </a:avLst>
          </a:prstGeom>
          <a:solidFill>
            <a:schemeClr val="accent1"/>
          </a:solidFill>
          <a:ln w="9525" algn="ctr">
            <a:noFill/>
            <a:round/>
            <a:headEnd/>
            <a:tailEnd/>
          </a:ln>
        </p:spPr>
        <p:txBody>
          <a:bodyPr lIns="91436" tIns="45718" rIns="91436" bIns="45718"/>
          <a:lstStyle/>
          <a:p>
            <a:pPr algn="ctr" defTabSz="912813">
              <a:spcBef>
                <a:spcPct val="50000"/>
              </a:spcBef>
            </a:pPr>
            <a:endParaRPr lang="hu-HU" sz="1000"/>
          </a:p>
        </p:txBody>
      </p:sp>
      <p:sp>
        <p:nvSpPr>
          <p:cNvPr id="1671186" name="Szövegdoboz 11"/>
          <p:cNvSpPr txBox="1">
            <a:spLocks noChangeArrowheads="1"/>
          </p:cNvSpPr>
          <p:nvPr>
            <p:custDataLst>
              <p:tags r:id="rId10"/>
            </p:custDataLst>
          </p:nvPr>
        </p:nvSpPr>
        <p:spPr bwMode="auto">
          <a:xfrm>
            <a:off x="6454775" y="1616075"/>
            <a:ext cx="2884488" cy="5126038"/>
          </a:xfrm>
          <a:prstGeom prst="rect">
            <a:avLst/>
          </a:prstGeom>
          <a:noFill/>
          <a:ln w="9525">
            <a:noFill/>
            <a:miter lim="800000"/>
            <a:headEnd/>
            <a:tailEnd/>
          </a:ln>
        </p:spPr>
        <p:txBody>
          <a:bodyPr lIns="91436" tIns="45718" rIns="91436" bIns="45718">
            <a:spAutoFit/>
          </a:bodyPr>
          <a:lstStyle/>
          <a:p>
            <a:endParaRPr lang="hu-HU" sz="1400"/>
          </a:p>
          <a:p>
            <a:r>
              <a:rPr lang="hu-HU" sz="1400"/>
              <a:t>Globális tőkepiacok összeomlása, politikai és társadalmi következmények</a:t>
            </a:r>
          </a:p>
          <a:p>
            <a:endParaRPr lang="hu-HU" sz="1400"/>
          </a:p>
          <a:p>
            <a:endParaRPr lang="hu-HU" sz="1400"/>
          </a:p>
          <a:p>
            <a:r>
              <a:rPr lang="hu-HU" sz="1400"/>
              <a:t>Hatékonytalanság, túlzott beavatkozás a szabadpiaci működésbe</a:t>
            </a:r>
          </a:p>
          <a:p>
            <a:pPr>
              <a:spcAft>
                <a:spcPts val="600"/>
              </a:spcAft>
            </a:pPr>
            <a:endParaRPr lang="hu-HU" sz="1400"/>
          </a:p>
          <a:p>
            <a:r>
              <a:rPr lang="hu-HU" sz="1400"/>
              <a:t>Kevésbé átlátható működés, a ciklikusság kockázatának növekedése, politikai következmények</a:t>
            </a:r>
          </a:p>
          <a:p>
            <a:endParaRPr lang="hu-HU" sz="1400"/>
          </a:p>
          <a:p>
            <a:pPr>
              <a:spcAft>
                <a:spcPts val="1800"/>
              </a:spcAft>
            </a:pPr>
            <a:r>
              <a:rPr lang="hu-HU" sz="1400"/>
              <a:t>Hatékonytalanság, beavatkozás a szabad kereskedelembe, társadalmi következmények</a:t>
            </a:r>
          </a:p>
          <a:p>
            <a:endParaRPr lang="hu-HU" sz="1400"/>
          </a:p>
          <a:p>
            <a:r>
              <a:rPr lang="hu-HU" sz="1400"/>
              <a:t>Minimális káros hatás a gazdaságra, valószínűleg ez az optimális megoldás</a:t>
            </a:r>
          </a:p>
        </p:txBody>
      </p:sp>
      <p:sp>
        <p:nvSpPr>
          <p:cNvPr id="1671187" name="Háromszög 12"/>
          <p:cNvSpPr>
            <a:spLocks noChangeArrowheads="1"/>
          </p:cNvSpPr>
          <p:nvPr>
            <p:custDataLst>
              <p:tags r:id="rId11"/>
            </p:custDataLst>
          </p:nvPr>
        </p:nvSpPr>
        <p:spPr bwMode="auto">
          <a:xfrm rot="5400000">
            <a:off x="5817394" y="3136107"/>
            <a:ext cx="971550" cy="265112"/>
          </a:xfrm>
          <a:prstGeom prst="triangle">
            <a:avLst>
              <a:gd name="adj" fmla="val 50000"/>
            </a:avLst>
          </a:prstGeom>
          <a:solidFill>
            <a:schemeClr val="accent1"/>
          </a:solidFill>
          <a:ln w="9525" algn="ctr">
            <a:noFill/>
            <a:round/>
            <a:headEnd/>
            <a:tailEnd/>
          </a:ln>
        </p:spPr>
        <p:txBody>
          <a:bodyPr lIns="91436" tIns="45718" rIns="91436" bIns="45718"/>
          <a:lstStyle/>
          <a:p>
            <a:pPr algn="ctr" defTabSz="912813">
              <a:spcBef>
                <a:spcPct val="50000"/>
              </a:spcBef>
            </a:pPr>
            <a:endParaRPr lang="hu-HU" sz="1000"/>
          </a:p>
        </p:txBody>
      </p:sp>
      <p:sp>
        <p:nvSpPr>
          <p:cNvPr id="1671188" name="Háromszög 13"/>
          <p:cNvSpPr>
            <a:spLocks noChangeArrowheads="1"/>
          </p:cNvSpPr>
          <p:nvPr>
            <p:custDataLst>
              <p:tags r:id="rId12"/>
            </p:custDataLst>
          </p:nvPr>
        </p:nvSpPr>
        <p:spPr bwMode="auto">
          <a:xfrm rot="5400000">
            <a:off x="5817394" y="4169569"/>
            <a:ext cx="971550" cy="265112"/>
          </a:xfrm>
          <a:prstGeom prst="triangle">
            <a:avLst>
              <a:gd name="adj" fmla="val 50000"/>
            </a:avLst>
          </a:prstGeom>
          <a:solidFill>
            <a:schemeClr val="accent1"/>
          </a:solidFill>
          <a:ln w="9525" algn="ctr">
            <a:noFill/>
            <a:round/>
            <a:headEnd/>
            <a:tailEnd/>
          </a:ln>
        </p:spPr>
        <p:txBody>
          <a:bodyPr lIns="91436" tIns="45718" rIns="91436" bIns="45718"/>
          <a:lstStyle/>
          <a:p>
            <a:pPr algn="ctr" defTabSz="912813">
              <a:spcBef>
                <a:spcPct val="50000"/>
              </a:spcBef>
            </a:pPr>
            <a:endParaRPr lang="hu-HU" sz="1000"/>
          </a:p>
        </p:txBody>
      </p:sp>
      <p:sp>
        <p:nvSpPr>
          <p:cNvPr id="1671189" name="Háromszög 14"/>
          <p:cNvSpPr>
            <a:spLocks noChangeArrowheads="1"/>
          </p:cNvSpPr>
          <p:nvPr>
            <p:custDataLst>
              <p:tags r:id="rId13"/>
            </p:custDataLst>
          </p:nvPr>
        </p:nvSpPr>
        <p:spPr bwMode="auto">
          <a:xfrm rot="5400000">
            <a:off x="5816600" y="5203826"/>
            <a:ext cx="973137" cy="265112"/>
          </a:xfrm>
          <a:prstGeom prst="triangle">
            <a:avLst>
              <a:gd name="adj" fmla="val 50000"/>
            </a:avLst>
          </a:prstGeom>
          <a:solidFill>
            <a:schemeClr val="accent1"/>
          </a:solidFill>
          <a:ln w="9525" algn="ctr">
            <a:noFill/>
            <a:round/>
            <a:headEnd/>
            <a:tailEnd/>
          </a:ln>
        </p:spPr>
        <p:txBody>
          <a:bodyPr lIns="91436" tIns="45718" rIns="91436" bIns="45718"/>
          <a:lstStyle/>
          <a:p>
            <a:pPr algn="ctr" defTabSz="912813">
              <a:spcBef>
                <a:spcPct val="50000"/>
              </a:spcBef>
            </a:pPr>
            <a:endParaRPr lang="hu-HU" sz="1000"/>
          </a:p>
        </p:txBody>
      </p:sp>
      <p:sp>
        <p:nvSpPr>
          <p:cNvPr id="1671190" name="Háromszög 15"/>
          <p:cNvSpPr>
            <a:spLocks noChangeArrowheads="1"/>
          </p:cNvSpPr>
          <p:nvPr>
            <p:custDataLst>
              <p:tags r:id="rId14"/>
            </p:custDataLst>
          </p:nvPr>
        </p:nvSpPr>
        <p:spPr bwMode="auto">
          <a:xfrm rot="5400000">
            <a:off x="5817394" y="6238082"/>
            <a:ext cx="971550" cy="265112"/>
          </a:xfrm>
          <a:prstGeom prst="triangle">
            <a:avLst>
              <a:gd name="adj" fmla="val 50000"/>
            </a:avLst>
          </a:prstGeom>
          <a:solidFill>
            <a:schemeClr val="accent1"/>
          </a:solidFill>
          <a:ln w="9525" algn="ctr">
            <a:noFill/>
            <a:round/>
            <a:headEnd/>
            <a:tailEnd/>
          </a:ln>
        </p:spPr>
        <p:txBody>
          <a:bodyPr lIns="91436" tIns="45718" rIns="91436" bIns="45718"/>
          <a:lstStyle/>
          <a:p>
            <a:pPr algn="ctr" defTabSz="912813">
              <a:spcBef>
                <a:spcPct val="50000"/>
              </a:spcBef>
            </a:pPr>
            <a:endParaRPr lang="hu-HU" sz="1000"/>
          </a:p>
        </p:txBody>
      </p:sp>
      <p:sp>
        <p:nvSpPr>
          <p:cNvPr id="1671191" name="Szövegdoboz 19"/>
          <p:cNvSpPr txBox="1">
            <a:spLocks noChangeArrowheads="1"/>
          </p:cNvSpPr>
          <p:nvPr>
            <p:custDataLst>
              <p:tags r:id="rId15"/>
            </p:custDataLst>
          </p:nvPr>
        </p:nvSpPr>
        <p:spPr bwMode="auto">
          <a:xfrm>
            <a:off x="0" y="6642100"/>
            <a:ext cx="10128250" cy="200025"/>
          </a:xfrm>
          <a:prstGeom prst="rect">
            <a:avLst/>
          </a:prstGeom>
          <a:noFill/>
          <a:ln w="9525">
            <a:noFill/>
            <a:miter lim="800000"/>
            <a:headEnd/>
            <a:tailEnd/>
          </a:ln>
        </p:spPr>
        <p:txBody>
          <a:bodyPr lIns="91404" tIns="45702" rIns="91404" bIns="45702">
            <a:spAutoFit/>
          </a:bodyPr>
          <a:lstStyle/>
          <a:p>
            <a:r>
              <a:rPr lang="hu-HU" sz="700" b="0">
                <a:solidFill>
                  <a:srgbClr val="000000"/>
                </a:solidFill>
              </a:rPr>
              <a:t>Forrás: McKinsey , csapatelemzés</a:t>
            </a:r>
            <a:endParaRPr lang="en-US" sz="700" b="0">
              <a:solidFill>
                <a:srgbClr val="000000"/>
              </a:solidFill>
            </a:endParaRPr>
          </a:p>
        </p:txBody>
      </p:sp>
      <p:sp>
        <p:nvSpPr>
          <p:cNvPr id="1671192" name="Háromszög 20"/>
          <p:cNvSpPr>
            <a:spLocks noChangeArrowheads="1"/>
          </p:cNvSpPr>
          <p:nvPr/>
        </p:nvSpPr>
        <p:spPr bwMode="auto">
          <a:xfrm rot="5400000">
            <a:off x="612775" y="4129088"/>
            <a:ext cx="5024438" cy="265112"/>
          </a:xfrm>
          <a:prstGeom prst="triangle">
            <a:avLst>
              <a:gd name="adj" fmla="val 50000"/>
            </a:avLst>
          </a:prstGeom>
          <a:solidFill>
            <a:schemeClr val="accent1"/>
          </a:solidFill>
          <a:ln w="9525" algn="ctr">
            <a:noFill/>
            <a:round/>
            <a:headEnd/>
            <a:tailEnd/>
          </a:ln>
        </p:spPr>
        <p:txBody>
          <a:bodyPr lIns="91436" tIns="45718" rIns="91436" bIns="45718"/>
          <a:lstStyle/>
          <a:p>
            <a:pPr algn="ctr" defTabSz="912813">
              <a:spcBef>
                <a:spcPct val="50000"/>
              </a:spcBef>
            </a:pPr>
            <a:endParaRPr lang="hu-HU" sz="1000"/>
          </a:p>
        </p:txBody>
      </p:sp>
      <p:sp>
        <p:nvSpPr>
          <p:cNvPr id="1671193" name="Szövegdoboz 21"/>
          <p:cNvSpPr txBox="1">
            <a:spLocks noChangeArrowheads="1"/>
          </p:cNvSpPr>
          <p:nvPr/>
        </p:nvSpPr>
        <p:spPr bwMode="auto">
          <a:xfrm>
            <a:off x="184150" y="2071688"/>
            <a:ext cx="2271713" cy="3724275"/>
          </a:xfrm>
          <a:prstGeom prst="rect">
            <a:avLst/>
          </a:prstGeom>
          <a:noFill/>
          <a:ln w="9525">
            <a:noFill/>
            <a:miter lim="800000"/>
            <a:headEnd/>
            <a:tailEnd/>
          </a:ln>
        </p:spPr>
        <p:txBody>
          <a:bodyPr lIns="91436" tIns="45718" rIns="91436" bIns="45718">
            <a:spAutoFit/>
          </a:bodyPr>
          <a:lstStyle/>
          <a:p>
            <a:endParaRPr lang="hu-HU" sz="1400"/>
          </a:p>
          <a:p>
            <a:r>
              <a:rPr lang="hu-HU" sz="1400"/>
              <a:t>Profitabilitás csökkenése</a:t>
            </a:r>
          </a:p>
          <a:p>
            <a:endParaRPr lang="hu-HU" sz="1400"/>
          </a:p>
          <a:p>
            <a:endParaRPr lang="hu-HU" sz="1400"/>
          </a:p>
          <a:p>
            <a:endParaRPr lang="hu-HU" sz="1400"/>
          </a:p>
          <a:p>
            <a:r>
              <a:rPr lang="hu-HU" sz="1400"/>
              <a:t>Magasabb tőkeszükséglet, de nincs piaci befektető</a:t>
            </a:r>
          </a:p>
          <a:p>
            <a:endParaRPr lang="hu-HU" sz="1400"/>
          </a:p>
          <a:p>
            <a:endParaRPr lang="hu-HU" sz="1400"/>
          </a:p>
          <a:p>
            <a:r>
              <a:rPr lang="hu-HU" sz="1400"/>
              <a:t>Kevés és drága forrás</a:t>
            </a:r>
          </a:p>
          <a:p>
            <a:endParaRPr lang="hu-HU" sz="1400"/>
          </a:p>
          <a:p>
            <a:endParaRPr lang="hu-HU" sz="1400"/>
          </a:p>
          <a:p>
            <a:endParaRPr lang="hu-HU" sz="1400"/>
          </a:p>
          <a:p>
            <a:endParaRPr lang="hu-HU" sz="1400"/>
          </a:p>
          <a:p>
            <a:r>
              <a:rPr lang="hu-HU" sz="1400"/>
              <a:t>Állami tulajdonszerzés</a:t>
            </a:r>
          </a:p>
        </p:txBody>
      </p:sp>
      <p:sp>
        <p:nvSpPr>
          <p:cNvPr id="23" name="Téglalap 22"/>
          <p:cNvSpPr/>
          <p:nvPr>
            <p:custDataLst>
              <p:tags r:id="rId16"/>
            </p:custDataLst>
          </p:nvPr>
        </p:nvSpPr>
        <p:spPr>
          <a:xfrm>
            <a:off x="8931275" y="25400"/>
            <a:ext cx="900113" cy="73025"/>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24" name="Téglalap 23"/>
          <p:cNvSpPr/>
          <p:nvPr>
            <p:custDataLst>
              <p:tags r:id="rId17"/>
            </p:custDataLst>
          </p:nvPr>
        </p:nvSpPr>
        <p:spPr>
          <a:xfrm>
            <a:off x="8931275" y="130175"/>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25" name="Téglalap 24"/>
          <p:cNvSpPr/>
          <p:nvPr>
            <p:custDataLst>
              <p:tags r:id="rId18"/>
            </p:custDataLst>
          </p:nvPr>
        </p:nvSpPr>
        <p:spPr>
          <a:xfrm>
            <a:off x="8931275" y="233363"/>
            <a:ext cx="900113" cy="71437"/>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26" name="Téglalap 25"/>
          <p:cNvSpPr/>
          <p:nvPr>
            <p:custDataLst>
              <p:tags r:id="rId19"/>
            </p:custDataLst>
          </p:nvPr>
        </p:nvSpPr>
        <p:spPr>
          <a:xfrm>
            <a:off x="8931275" y="336550"/>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27" name="Téglalap 26"/>
          <p:cNvSpPr/>
          <p:nvPr>
            <p:custDataLst>
              <p:tags r:id="rId20"/>
            </p:custDataLst>
          </p:nvPr>
        </p:nvSpPr>
        <p:spPr>
          <a:xfrm>
            <a:off x="8931275" y="439738"/>
            <a:ext cx="900113" cy="71437"/>
          </a:xfrm>
          <a:prstGeom prst="rect">
            <a:avLst/>
          </a:prstGeom>
          <a:solidFill>
            <a:srgbClr val="66CC00">
              <a:lumMod val="75000"/>
            </a:srgbClr>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5" name="Cím 1"/>
          <p:cNvSpPr>
            <a:spLocks noGrp="1"/>
          </p:cNvSpPr>
          <p:nvPr>
            <p:ph type="title"/>
          </p:nvPr>
        </p:nvSpPr>
        <p:spPr>
          <a:xfrm>
            <a:off x="766763" y="142875"/>
            <a:ext cx="7200900" cy="322263"/>
          </a:xfrm>
        </p:spPr>
        <p:txBody>
          <a:bodyPr/>
          <a:lstStyle/>
          <a:p>
            <a:pPr eaLnBrk="1" hangingPunct="1"/>
            <a:r>
              <a:rPr lang="hu-HU" smtClean="0"/>
              <a:t>… amelyre számok sikeres példa található más iparágakban</a:t>
            </a:r>
            <a:endParaRPr lang="en-US" smtClean="0"/>
          </a:p>
        </p:txBody>
      </p:sp>
      <p:sp>
        <p:nvSpPr>
          <p:cNvPr id="3" name="Ötszög 2"/>
          <p:cNvSpPr/>
          <p:nvPr>
            <p:custDataLst>
              <p:tags r:id="rId1"/>
            </p:custDataLst>
          </p:nvPr>
        </p:nvSpPr>
        <p:spPr>
          <a:xfrm>
            <a:off x="53975" y="620713"/>
            <a:ext cx="7778750" cy="6003925"/>
          </a:xfrm>
          <a:prstGeom prst="homePlate">
            <a:avLst>
              <a:gd name="adj" fmla="val 3966"/>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sz="700" b="0" dirty="0">
              <a:solidFill>
                <a:srgbClr val="FFFFFF"/>
              </a:solidFill>
            </a:endParaRPr>
          </a:p>
        </p:txBody>
      </p:sp>
      <p:sp>
        <p:nvSpPr>
          <p:cNvPr id="4" name="Téglalap 3"/>
          <p:cNvSpPr/>
          <p:nvPr>
            <p:custDataLst>
              <p:tags r:id="rId2"/>
            </p:custDataLst>
          </p:nvPr>
        </p:nvSpPr>
        <p:spPr>
          <a:xfrm>
            <a:off x="7878763" y="620713"/>
            <a:ext cx="2000250" cy="6003925"/>
          </a:xfrm>
          <a:prstGeom prst="rect">
            <a:avLst/>
          </a:prstGeom>
          <a:solidFill>
            <a:schemeClr val="accent4"/>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sz="700" b="0" dirty="0">
              <a:solidFill>
                <a:srgbClr val="FFFFFF"/>
              </a:solidFill>
            </a:endParaRPr>
          </a:p>
        </p:txBody>
      </p:sp>
      <p:sp>
        <p:nvSpPr>
          <p:cNvPr id="1895428" name="Szövegdoboz 4"/>
          <p:cNvSpPr txBox="1">
            <a:spLocks noChangeArrowheads="1"/>
          </p:cNvSpPr>
          <p:nvPr>
            <p:custDataLst>
              <p:tags r:id="rId3"/>
            </p:custDataLst>
          </p:nvPr>
        </p:nvSpPr>
        <p:spPr bwMode="auto">
          <a:xfrm>
            <a:off x="92075" y="1204913"/>
            <a:ext cx="1755775" cy="277812"/>
          </a:xfrm>
          <a:prstGeom prst="rect">
            <a:avLst/>
          </a:prstGeom>
          <a:noFill/>
          <a:ln w="9525">
            <a:noFill/>
            <a:miter lim="800000"/>
            <a:headEnd/>
            <a:tailEnd/>
          </a:ln>
        </p:spPr>
        <p:txBody>
          <a:bodyPr lIns="91404" tIns="45702" rIns="91404" bIns="45702">
            <a:spAutoFit/>
          </a:bodyPr>
          <a:lstStyle/>
          <a:p>
            <a:r>
              <a:rPr lang="hu-HU" sz="1200">
                <a:solidFill>
                  <a:srgbClr val="000000"/>
                </a:solidFill>
              </a:rPr>
              <a:t>Telekommunikáció</a:t>
            </a:r>
            <a:endParaRPr lang="en-US" sz="1200" b="0">
              <a:solidFill>
                <a:srgbClr val="000000"/>
              </a:solidFill>
            </a:endParaRPr>
          </a:p>
        </p:txBody>
      </p:sp>
      <p:sp>
        <p:nvSpPr>
          <p:cNvPr id="1895429" name="Szövegdoboz 5"/>
          <p:cNvSpPr txBox="1">
            <a:spLocks noChangeArrowheads="1"/>
          </p:cNvSpPr>
          <p:nvPr>
            <p:custDataLst>
              <p:tags r:id="rId4"/>
            </p:custDataLst>
          </p:nvPr>
        </p:nvSpPr>
        <p:spPr bwMode="auto">
          <a:xfrm>
            <a:off x="1827213" y="823913"/>
            <a:ext cx="2351087" cy="276225"/>
          </a:xfrm>
          <a:prstGeom prst="rect">
            <a:avLst/>
          </a:prstGeom>
          <a:noFill/>
          <a:ln w="9525">
            <a:noFill/>
            <a:miter lim="800000"/>
            <a:headEnd/>
            <a:tailEnd/>
          </a:ln>
        </p:spPr>
        <p:txBody>
          <a:bodyPr lIns="91404" tIns="45702" rIns="91404" bIns="45702">
            <a:spAutoFit/>
          </a:bodyPr>
          <a:lstStyle/>
          <a:p>
            <a:r>
              <a:rPr lang="hu-HU" sz="1200">
                <a:solidFill>
                  <a:srgbClr val="000000"/>
                </a:solidFill>
              </a:rPr>
              <a:t>Kihívások</a:t>
            </a:r>
            <a:endParaRPr lang="en-US" sz="1200" b="0">
              <a:solidFill>
                <a:srgbClr val="000000"/>
              </a:solidFill>
            </a:endParaRPr>
          </a:p>
        </p:txBody>
      </p:sp>
      <p:sp>
        <p:nvSpPr>
          <p:cNvPr id="1895430" name="Szövegdoboz 6"/>
          <p:cNvSpPr txBox="1">
            <a:spLocks noChangeArrowheads="1"/>
          </p:cNvSpPr>
          <p:nvPr>
            <p:custDataLst>
              <p:tags r:id="rId5"/>
            </p:custDataLst>
          </p:nvPr>
        </p:nvSpPr>
        <p:spPr bwMode="auto">
          <a:xfrm>
            <a:off x="4276725" y="823913"/>
            <a:ext cx="3240088" cy="276225"/>
          </a:xfrm>
          <a:prstGeom prst="rect">
            <a:avLst/>
          </a:prstGeom>
          <a:noFill/>
          <a:ln w="9525">
            <a:noFill/>
            <a:miter lim="800000"/>
            <a:headEnd/>
            <a:tailEnd/>
          </a:ln>
        </p:spPr>
        <p:txBody>
          <a:bodyPr lIns="91404" tIns="45702" rIns="91404" bIns="45702">
            <a:spAutoFit/>
          </a:bodyPr>
          <a:lstStyle/>
          <a:p>
            <a:r>
              <a:rPr lang="hu-HU" sz="1200">
                <a:solidFill>
                  <a:srgbClr val="000000"/>
                </a:solidFill>
              </a:rPr>
              <a:t>Átalakítás hatásai</a:t>
            </a:r>
            <a:endParaRPr lang="en-US" sz="1200" b="0">
              <a:solidFill>
                <a:srgbClr val="000000"/>
              </a:solidFill>
            </a:endParaRPr>
          </a:p>
        </p:txBody>
      </p:sp>
      <p:cxnSp>
        <p:nvCxnSpPr>
          <p:cNvPr id="10" name="Egyenes összekötő 9"/>
          <p:cNvCxnSpPr/>
          <p:nvPr/>
        </p:nvCxnSpPr>
        <p:spPr>
          <a:xfrm>
            <a:off x="1892300" y="1139825"/>
            <a:ext cx="22987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p:nvCxnSpPr>
        <p:spPr>
          <a:xfrm>
            <a:off x="4341813" y="1139825"/>
            <a:ext cx="316706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95433" name="Szövegdoboz 11"/>
          <p:cNvSpPr txBox="1">
            <a:spLocks noChangeArrowheads="1"/>
          </p:cNvSpPr>
          <p:nvPr>
            <p:custDataLst>
              <p:tags r:id="rId6"/>
            </p:custDataLst>
          </p:nvPr>
        </p:nvSpPr>
        <p:spPr bwMode="auto">
          <a:xfrm>
            <a:off x="92075" y="2819400"/>
            <a:ext cx="1755775" cy="276225"/>
          </a:xfrm>
          <a:prstGeom prst="rect">
            <a:avLst/>
          </a:prstGeom>
          <a:noFill/>
          <a:ln w="9525">
            <a:noFill/>
            <a:miter lim="800000"/>
            <a:headEnd/>
            <a:tailEnd/>
          </a:ln>
        </p:spPr>
        <p:txBody>
          <a:bodyPr lIns="91404" tIns="45702" rIns="91404" bIns="45702">
            <a:spAutoFit/>
          </a:bodyPr>
          <a:lstStyle/>
          <a:p>
            <a:r>
              <a:rPr lang="hu-HU" sz="1200">
                <a:solidFill>
                  <a:srgbClr val="000000"/>
                </a:solidFill>
              </a:rPr>
              <a:t>Autóipar</a:t>
            </a:r>
            <a:endParaRPr lang="en-US" sz="1200" b="0">
              <a:solidFill>
                <a:srgbClr val="000000"/>
              </a:solidFill>
            </a:endParaRPr>
          </a:p>
        </p:txBody>
      </p:sp>
      <p:sp>
        <p:nvSpPr>
          <p:cNvPr id="1895434" name="Szövegdoboz 12"/>
          <p:cNvSpPr txBox="1">
            <a:spLocks noChangeArrowheads="1"/>
          </p:cNvSpPr>
          <p:nvPr>
            <p:custDataLst>
              <p:tags r:id="rId7"/>
            </p:custDataLst>
          </p:nvPr>
        </p:nvSpPr>
        <p:spPr bwMode="auto">
          <a:xfrm>
            <a:off x="92075" y="5649913"/>
            <a:ext cx="1755775" cy="276225"/>
          </a:xfrm>
          <a:prstGeom prst="rect">
            <a:avLst/>
          </a:prstGeom>
          <a:noFill/>
          <a:ln w="9525">
            <a:noFill/>
            <a:miter lim="800000"/>
            <a:headEnd/>
            <a:tailEnd/>
          </a:ln>
        </p:spPr>
        <p:txBody>
          <a:bodyPr lIns="91404" tIns="45702" rIns="91404" bIns="45702">
            <a:spAutoFit/>
          </a:bodyPr>
          <a:lstStyle/>
          <a:p>
            <a:r>
              <a:rPr lang="hu-HU" sz="1200">
                <a:solidFill>
                  <a:srgbClr val="000000"/>
                </a:solidFill>
              </a:rPr>
              <a:t>Félvezető ipar</a:t>
            </a:r>
            <a:endParaRPr lang="en-US" sz="1200" b="0">
              <a:solidFill>
                <a:srgbClr val="000000"/>
              </a:solidFill>
            </a:endParaRPr>
          </a:p>
        </p:txBody>
      </p:sp>
      <p:sp>
        <p:nvSpPr>
          <p:cNvPr id="1895435" name="Szövegdoboz 13"/>
          <p:cNvSpPr txBox="1">
            <a:spLocks noChangeArrowheads="1"/>
          </p:cNvSpPr>
          <p:nvPr>
            <p:custDataLst>
              <p:tags r:id="rId8"/>
            </p:custDataLst>
          </p:nvPr>
        </p:nvSpPr>
        <p:spPr bwMode="auto">
          <a:xfrm>
            <a:off x="1836738" y="1204913"/>
            <a:ext cx="2441575" cy="1508125"/>
          </a:xfrm>
          <a:prstGeom prst="rect">
            <a:avLst/>
          </a:prstGeom>
          <a:noFill/>
          <a:ln w="9525">
            <a:noFill/>
            <a:miter lim="800000"/>
            <a:headEnd/>
            <a:tailEnd/>
          </a:ln>
        </p:spPr>
        <p:txBody>
          <a:bodyPr lIns="91404" tIns="45702" rIns="91404" bIns="45702">
            <a:spAutoFit/>
          </a:bodyPr>
          <a:lstStyle/>
          <a:p>
            <a:pPr>
              <a:spcAft>
                <a:spcPts val="300"/>
              </a:spcAft>
            </a:pPr>
            <a:r>
              <a:rPr lang="hu-HU" sz="1100">
                <a:solidFill>
                  <a:srgbClr val="000000"/>
                </a:solidFill>
              </a:rPr>
              <a:t>1997 körül: monopólium vége</a:t>
            </a:r>
          </a:p>
          <a:p>
            <a:pPr>
              <a:spcAft>
                <a:spcPts val="300"/>
              </a:spcAft>
            </a:pPr>
            <a:r>
              <a:rPr lang="hu-HU" sz="1100" b="0">
                <a:solidFill>
                  <a:srgbClr val="000000"/>
                </a:solidFill>
              </a:rPr>
              <a:t>Verseny növekedése</a:t>
            </a:r>
          </a:p>
          <a:p>
            <a:pPr>
              <a:spcAft>
                <a:spcPts val="300"/>
              </a:spcAft>
            </a:pPr>
            <a:r>
              <a:rPr lang="hu-HU" sz="1100" b="0">
                <a:solidFill>
                  <a:srgbClr val="000000"/>
                </a:solidFill>
              </a:rPr>
              <a:t>Új technológiák</a:t>
            </a:r>
          </a:p>
          <a:p>
            <a:pPr>
              <a:spcAft>
                <a:spcPts val="300"/>
              </a:spcAft>
            </a:pPr>
            <a:r>
              <a:rPr lang="hu-HU" sz="1100" b="0">
                <a:solidFill>
                  <a:srgbClr val="000000"/>
                </a:solidFill>
              </a:rPr>
              <a:t>Ügyfelek elégedetlensége</a:t>
            </a:r>
          </a:p>
          <a:p>
            <a:pPr>
              <a:spcAft>
                <a:spcPts val="300"/>
              </a:spcAft>
            </a:pPr>
            <a:r>
              <a:rPr lang="hu-HU" sz="1100" b="0">
                <a:solidFill>
                  <a:srgbClr val="000000"/>
                </a:solidFill>
              </a:rPr>
              <a:t>Korábbi költségek magas szintje</a:t>
            </a:r>
          </a:p>
          <a:p>
            <a:pPr>
              <a:spcAft>
                <a:spcPts val="300"/>
              </a:spcAft>
            </a:pPr>
            <a:r>
              <a:rPr lang="hu-HU" sz="1100" b="0">
                <a:solidFill>
                  <a:srgbClr val="000000"/>
                </a:solidFill>
              </a:rPr>
              <a:t>Virtuális szolgáltatók* megjelenése</a:t>
            </a:r>
          </a:p>
          <a:p>
            <a:pPr>
              <a:spcAft>
                <a:spcPts val="300"/>
              </a:spcAft>
            </a:pPr>
            <a:endParaRPr lang="en-US" sz="1100" b="0">
              <a:solidFill>
                <a:srgbClr val="000000"/>
              </a:solidFill>
            </a:endParaRPr>
          </a:p>
        </p:txBody>
      </p:sp>
      <p:sp>
        <p:nvSpPr>
          <p:cNvPr id="1895436" name="Szövegdoboz 14"/>
          <p:cNvSpPr txBox="1">
            <a:spLocks noChangeArrowheads="1"/>
          </p:cNvSpPr>
          <p:nvPr>
            <p:custDataLst>
              <p:tags r:id="rId9"/>
            </p:custDataLst>
          </p:nvPr>
        </p:nvSpPr>
        <p:spPr bwMode="auto">
          <a:xfrm>
            <a:off x="1836738" y="2819400"/>
            <a:ext cx="2441575" cy="1430338"/>
          </a:xfrm>
          <a:prstGeom prst="rect">
            <a:avLst/>
          </a:prstGeom>
          <a:noFill/>
          <a:ln w="9525">
            <a:noFill/>
            <a:miter lim="800000"/>
            <a:headEnd/>
            <a:tailEnd/>
          </a:ln>
        </p:spPr>
        <p:txBody>
          <a:bodyPr lIns="91404" tIns="45702" rIns="91404" bIns="45702">
            <a:spAutoFit/>
          </a:bodyPr>
          <a:lstStyle/>
          <a:p>
            <a:pPr>
              <a:spcAft>
                <a:spcPts val="300"/>
              </a:spcAft>
            </a:pPr>
            <a:r>
              <a:rPr lang="hu-HU" sz="1100">
                <a:solidFill>
                  <a:srgbClr val="000000"/>
                </a:solidFill>
              </a:rPr>
              <a:t>’90-es évek vége: csökkenő trend</a:t>
            </a:r>
          </a:p>
          <a:p>
            <a:pPr>
              <a:spcAft>
                <a:spcPts val="300"/>
              </a:spcAft>
            </a:pPr>
            <a:r>
              <a:rPr lang="hu-HU" sz="1100" b="0">
                <a:solidFill>
                  <a:srgbClr val="000000"/>
                </a:solidFill>
              </a:rPr>
              <a:t>Kereslet stagnálása</a:t>
            </a:r>
          </a:p>
          <a:p>
            <a:pPr>
              <a:spcAft>
                <a:spcPts val="300"/>
              </a:spcAft>
            </a:pPr>
            <a:r>
              <a:rPr lang="hu-HU" sz="1100" b="0">
                <a:solidFill>
                  <a:srgbClr val="000000"/>
                </a:solidFill>
              </a:rPr>
              <a:t>Kapacitás-felesleg </a:t>
            </a:r>
            <a:r>
              <a:rPr lang="hu-HU" sz="1100" b="0">
                <a:solidFill>
                  <a:srgbClr val="000000"/>
                </a:solidFill>
                <a:sym typeface="Wingdings" pitchFamily="2" charset="2"/>
              </a:rPr>
              <a:t>felgyorsult konszolidáció</a:t>
            </a:r>
          </a:p>
          <a:p>
            <a:pPr>
              <a:spcAft>
                <a:spcPts val="300"/>
              </a:spcAft>
            </a:pPr>
            <a:r>
              <a:rPr lang="hu-HU" sz="1100" b="0">
                <a:solidFill>
                  <a:srgbClr val="000000"/>
                </a:solidFill>
              </a:rPr>
              <a:t>Korábbi költségek magas szintje</a:t>
            </a:r>
          </a:p>
          <a:p>
            <a:pPr>
              <a:spcAft>
                <a:spcPts val="300"/>
              </a:spcAft>
            </a:pPr>
            <a:r>
              <a:rPr lang="hu-HU" sz="1100" b="0">
                <a:solidFill>
                  <a:srgbClr val="000000"/>
                </a:solidFill>
              </a:rPr>
              <a:t>Magasabb elvárások (környezetvédelem, biztonság)</a:t>
            </a:r>
            <a:endParaRPr lang="en-US" sz="1100" b="0">
              <a:solidFill>
                <a:srgbClr val="000000"/>
              </a:solidFill>
            </a:endParaRPr>
          </a:p>
        </p:txBody>
      </p:sp>
      <p:sp>
        <p:nvSpPr>
          <p:cNvPr id="1895437" name="Szövegdoboz 15"/>
          <p:cNvSpPr txBox="1">
            <a:spLocks noChangeArrowheads="1"/>
          </p:cNvSpPr>
          <p:nvPr>
            <p:custDataLst>
              <p:tags r:id="rId10"/>
            </p:custDataLst>
          </p:nvPr>
        </p:nvSpPr>
        <p:spPr bwMode="auto">
          <a:xfrm>
            <a:off x="1836738" y="5649913"/>
            <a:ext cx="2441575" cy="884237"/>
          </a:xfrm>
          <a:prstGeom prst="rect">
            <a:avLst/>
          </a:prstGeom>
          <a:noFill/>
          <a:ln w="9525">
            <a:noFill/>
            <a:miter lim="800000"/>
            <a:headEnd/>
            <a:tailEnd/>
          </a:ln>
        </p:spPr>
        <p:txBody>
          <a:bodyPr lIns="91404" tIns="45702" rIns="91404" bIns="45702">
            <a:spAutoFit/>
          </a:bodyPr>
          <a:lstStyle/>
          <a:p>
            <a:pPr>
              <a:spcAft>
                <a:spcPts val="300"/>
              </a:spcAft>
            </a:pPr>
            <a:r>
              <a:rPr lang="hu-HU" sz="1100">
                <a:solidFill>
                  <a:srgbClr val="000000"/>
                </a:solidFill>
              </a:rPr>
              <a:t>2001: összeomlás</a:t>
            </a:r>
          </a:p>
          <a:p>
            <a:pPr>
              <a:spcAft>
                <a:spcPts val="300"/>
              </a:spcAft>
            </a:pPr>
            <a:r>
              <a:rPr lang="hu-HU" sz="1100" b="0">
                <a:solidFill>
                  <a:srgbClr val="000000"/>
                </a:solidFill>
              </a:rPr>
              <a:t>Kapacitás-felesleg</a:t>
            </a:r>
          </a:p>
          <a:p>
            <a:pPr>
              <a:spcAft>
                <a:spcPts val="300"/>
              </a:spcAft>
            </a:pPr>
            <a:r>
              <a:rPr lang="hu-HU" sz="1100" b="0">
                <a:solidFill>
                  <a:srgbClr val="000000"/>
                </a:solidFill>
                <a:sym typeface="Wingdings" pitchFamily="2" charset="2"/>
              </a:rPr>
              <a:t>Kereslet összeomlása</a:t>
            </a:r>
          </a:p>
          <a:p>
            <a:pPr>
              <a:spcAft>
                <a:spcPts val="300"/>
              </a:spcAft>
            </a:pPr>
            <a:r>
              <a:rPr lang="hu-HU" sz="1100" b="0">
                <a:solidFill>
                  <a:srgbClr val="000000"/>
                </a:solidFill>
              </a:rPr>
              <a:t>Raktárkészletek felhalmozódása</a:t>
            </a:r>
            <a:endParaRPr lang="en-US" sz="1100" b="0">
              <a:solidFill>
                <a:srgbClr val="000000"/>
              </a:solidFill>
            </a:endParaRPr>
          </a:p>
        </p:txBody>
      </p:sp>
      <p:sp>
        <p:nvSpPr>
          <p:cNvPr id="1895438" name="Szövegdoboz 16"/>
          <p:cNvSpPr txBox="1">
            <a:spLocks noChangeArrowheads="1"/>
          </p:cNvSpPr>
          <p:nvPr>
            <p:custDataLst>
              <p:tags r:id="rId11"/>
            </p:custDataLst>
          </p:nvPr>
        </p:nvSpPr>
        <p:spPr bwMode="auto">
          <a:xfrm>
            <a:off x="4322763" y="1204913"/>
            <a:ext cx="3240087" cy="1470025"/>
          </a:xfrm>
          <a:prstGeom prst="rect">
            <a:avLst/>
          </a:prstGeom>
          <a:solidFill>
            <a:schemeClr val="accent2"/>
          </a:solidFill>
          <a:ln w="9525">
            <a:noFill/>
            <a:miter lim="800000"/>
            <a:headEnd/>
            <a:tailEnd/>
          </a:ln>
        </p:spPr>
        <p:txBody>
          <a:bodyPr lIns="91404" tIns="45702" rIns="91404" bIns="45702">
            <a:spAutoFit/>
          </a:bodyPr>
          <a:lstStyle/>
          <a:p>
            <a:pPr>
              <a:spcAft>
                <a:spcPts val="300"/>
              </a:spcAft>
            </a:pPr>
            <a:r>
              <a:rPr lang="hu-HU" sz="1100">
                <a:solidFill>
                  <a:srgbClr val="FFFFFF"/>
                </a:solidFill>
              </a:rPr>
              <a:t>Karcsúsított központ</a:t>
            </a:r>
          </a:p>
          <a:p>
            <a:pPr>
              <a:spcAft>
                <a:spcPts val="300"/>
              </a:spcAft>
            </a:pPr>
            <a:r>
              <a:rPr lang="hu-HU" sz="1100">
                <a:solidFill>
                  <a:srgbClr val="FFFFFF"/>
                </a:solidFill>
              </a:rPr>
              <a:t>Integrált szolgáltatások (hang + internet)</a:t>
            </a:r>
          </a:p>
          <a:p>
            <a:pPr>
              <a:spcAft>
                <a:spcPts val="300"/>
              </a:spcAft>
            </a:pPr>
            <a:r>
              <a:rPr lang="hu-HU" sz="1100">
                <a:solidFill>
                  <a:srgbClr val="FFFFFF"/>
                </a:solidFill>
              </a:rPr>
              <a:t>Lépés a hangalapú szolgáltatásoktól az adatforgalom felé</a:t>
            </a:r>
          </a:p>
          <a:p>
            <a:pPr>
              <a:spcAft>
                <a:spcPts val="300"/>
              </a:spcAft>
            </a:pPr>
            <a:r>
              <a:rPr lang="hu-HU" sz="1100">
                <a:solidFill>
                  <a:srgbClr val="FFFFFF"/>
                </a:solidFill>
              </a:rPr>
              <a:t>Szofisztikált árazás (fix díjért korlátlan hívás)</a:t>
            </a:r>
          </a:p>
          <a:p>
            <a:pPr>
              <a:spcAft>
                <a:spcPts val="300"/>
              </a:spcAft>
            </a:pPr>
            <a:r>
              <a:rPr lang="hu-HU" sz="1100">
                <a:solidFill>
                  <a:srgbClr val="FFFFFF"/>
                </a:solidFill>
              </a:rPr>
              <a:t>-40% költség, -30% TMD költség</a:t>
            </a:r>
          </a:p>
          <a:p>
            <a:pPr>
              <a:spcAft>
                <a:spcPts val="300"/>
              </a:spcAft>
            </a:pPr>
            <a:r>
              <a:rPr lang="hu-HU" sz="1100">
                <a:solidFill>
                  <a:srgbClr val="FFFFFF"/>
                </a:solidFill>
              </a:rPr>
              <a:t>-50% átfutási idő</a:t>
            </a:r>
            <a:endParaRPr lang="en-US" sz="1100" b="0">
              <a:solidFill>
                <a:srgbClr val="FFFFFF"/>
              </a:solidFill>
            </a:endParaRPr>
          </a:p>
        </p:txBody>
      </p:sp>
      <p:sp>
        <p:nvSpPr>
          <p:cNvPr id="1895439" name="Szövegdoboz 17"/>
          <p:cNvSpPr txBox="1">
            <a:spLocks noChangeArrowheads="1"/>
          </p:cNvSpPr>
          <p:nvPr>
            <p:custDataLst>
              <p:tags r:id="rId12"/>
            </p:custDataLst>
          </p:nvPr>
        </p:nvSpPr>
        <p:spPr bwMode="auto">
          <a:xfrm>
            <a:off x="4322763" y="2819400"/>
            <a:ext cx="3240087" cy="1468438"/>
          </a:xfrm>
          <a:prstGeom prst="rect">
            <a:avLst/>
          </a:prstGeom>
          <a:solidFill>
            <a:schemeClr val="accent2"/>
          </a:solidFill>
          <a:ln w="9525">
            <a:noFill/>
            <a:miter lim="800000"/>
            <a:headEnd/>
            <a:tailEnd/>
          </a:ln>
        </p:spPr>
        <p:txBody>
          <a:bodyPr lIns="91404" tIns="45702" rIns="91404" bIns="45702">
            <a:spAutoFit/>
          </a:bodyPr>
          <a:lstStyle/>
          <a:p>
            <a:pPr>
              <a:spcAft>
                <a:spcPts val="300"/>
              </a:spcAft>
            </a:pPr>
            <a:r>
              <a:rPr lang="hu-HU" sz="1100">
                <a:solidFill>
                  <a:srgbClr val="FFFFFF"/>
                </a:solidFill>
              </a:rPr>
              <a:t>Minőségbiztosítás: lean, just-in-time, six-sigma megközelítések</a:t>
            </a:r>
          </a:p>
          <a:p>
            <a:pPr>
              <a:spcAft>
                <a:spcPts val="300"/>
              </a:spcAft>
            </a:pPr>
            <a:r>
              <a:rPr lang="hu-HU" sz="1100">
                <a:solidFill>
                  <a:srgbClr val="FFFFFF"/>
                </a:solidFill>
              </a:rPr>
              <a:t>Szofisztikált árazás (felszereltségek)</a:t>
            </a:r>
          </a:p>
          <a:p>
            <a:pPr>
              <a:spcAft>
                <a:spcPts val="300"/>
              </a:spcAft>
            </a:pPr>
            <a:r>
              <a:rPr lang="hu-HU" sz="1100">
                <a:solidFill>
                  <a:srgbClr val="FFFFFF"/>
                </a:solidFill>
              </a:rPr>
              <a:t>-20% költség, -15% TMD költség</a:t>
            </a:r>
          </a:p>
          <a:p>
            <a:pPr>
              <a:spcAft>
                <a:spcPts val="300"/>
              </a:spcAft>
            </a:pPr>
            <a:r>
              <a:rPr lang="hu-HU" sz="1100">
                <a:solidFill>
                  <a:srgbClr val="FFFFFF"/>
                </a:solidFill>
              </a:rPr>
              <a:t>-30% átfutási idő</a:t>
            </a:r>
          </a:p>
          <a:p>
            <a:pPr>
              <a:spcAft>
                <a:spcPts val="300"/>
              </a:spcAft>
            </a:pPr>
            <a:endParaRPr lang="hu-HU" sz="1100">
              <a:solidFill>
                <a:srgbClr val="FFFFFF"/>
              </a:solidFill>
            </a:endParaRPr>
          </a:p>
          <a:p>
            <a:pPr>
              <a:spcAft>
                <a:spcPts val="300"/>
              </a:spcAft>
            </a:pPr>
            <a:endParaRPr lang="hu-HU" sz="1100">
              <a:solidFill>
                <a:srgbClr val="FFFFFF"/>
              </a:solidFill>
            </a:endParaRPr>
          </a:p>
        </p:txBody>
      </p:sp>
      <p:sp>
        <p:nvSpPr>
          <p:cNvPr id="1895440" name="Szövegdoboz 18"/>
          <p:cNvSpPr txBox="1">
            <a:spLocks noChangeArrowheads="1"/>
          </p:cNvSpPr>
          <p:nvPr>
            <p:custDataLst>
              <p:tags r:id="rId13"/>
            </p:custDataLst>
          </p:nvPr>
        </p:nvSpPr>
        <p:spPr bwMode="auto">
          <a:xfrm>
            <a:off x="4322763" y="5649913"/>
            <a:ext cx="3240087" cy="884237"/>
          </a:xfrm>
          <a:prstGeom prst="rect">
            <a:avLst/>
          </a:prstGeom>
          <a:solidFill>
            <a:schemeClr val="accent2"/>
          </a:solidFill>
          <a:ln w="9525">
            <a:noFill/>
            <a:miter lim="800000"/>
            <a:headEnd/>
            <a:tailEnd/>
          </a:ln>
        </p:spPr>
        <p:txBody>
          <a:bodyPr lIns="91404" tIns="45702" rIns="91404" bIns="45702">
            <a:spAutoFit/>
          </a:bodyPr>
          <a:lstStyle/>
          <a:p>
            <a:pPr>
              <a:spcAft>
                <a:spcPts val="300"/>
              </a:spcAft>
            </a:pPr>
            <a:r>
              <a:rPr lang="hu-HU" sz="1100">
                <a:solidFill>
                  <a:srgbClr val="FFFFFF"/>
                </a:solidFill>
              </a:rPr>
              <a:t>-40% költség</a:t>
            </a:r>
          </a:p>
          <a:p>
            <a:pPr>
              <a:spcAft>
                <a:spcPts val="300"/>
              </a:spcAft>
            </a:pPr>
            <a:r>
              <a:rPr lang="hu-HU" sz="1100">
                <a:solidFill>
                  <a:srgbClr val="FFFFFF"/>
                </a:solidFill>
              </a:rPr>
              <a:t> -15% TMD költség</a:t>
            </a:r>
          </a:p>
          <a:p>
            <a:pPr>
              <a:spcAft>
                <a:spcPts val="300"/>
              </a:spcAft>
            </a:pPr>
            <a:endParaRPr lang="hu-HU" sz="1100">
              <a:solidFill>
                <a:srgbClr val="FFFFFF"/>
              </a:solidFill>
            </a:endParaRPr>
          </a:p>
          <a:p>
            <a:pPr>
              <a:spcAft>
                <a:spcPts val="300"/>
              </a:spcAft>
            </a:pPr>
            <a:endParaRPr lang="hu-HU" sz="1100">
              <a:solidFill>
                <a:srgbClr val="FFFFFF"/>
              </a:solidFill>
            </a:endParaRPr>
          </a:p>
        </p:txBody>
      </p:sp>
      <p:sp>
        <p:nvSpPr>
          <p:cNvPr id="1895441" name="Szövegdoboz 19"/>
          <p:cNvSpPr txBox="1">
            <a:spLocks noChangeArrowheads="1"/>
          </p:cNvSpPr>
          <p:nvPr>
            <p:custDataLst>
              <p:tags r:id="rId14"/>
            </p:custDataLst>
          </p:nvPr>
        </p:nvSpPr>
        <p:spPr bwMode="auto">
          <a:xfrm>
            <a:off x="7923213" y="638175"/>
            <a:ext cx="1982787" cy="461963"/>
          </a:xfrm>
          <a:prstGeom prst="rect">
            <a:avLst/>
          </a:prstGeom>
          <a:noFill/>
          <a:ln w="9525">
            <a:noFill/>
            <a:miter lim="800000"/>
            <a:headEnd/>
            <a:tailEnd/>
          </a:ln>
        </p:spPr>
        <p:txBody>
          <a:bodyPr lIns="91404" tIns="45702" rIns="91404" bIns="45702">
            <a:spAutoFit/>
          </a:bodyPr>
          <a:lstStyle/>
          <a:p>
            <a:r>
              <a:rPr lang="hu-HU" sz="1200">
                <a:solidFill>
                  <a:srgbClr val="000000"/>
                </a:solidFill>
              </a:rPr>
              <a:t>Bankok potenciális lehetőségei</a:t>
            </a:r>
            <a:endParaRPr lang="en-US" sz="1200" b="0">
              <a:solidFill>
                <a:srgbClr val="000000"/>
              </a:solidFill>
            </a:endParaRPr>
          </a:p>
        </p:txBody>
      </p:sp>
      <p:cxnSp>
        <p:nvCxnSpPr>
          <p:cNvPr id="21" name="Egyenes összekötő 20"/>
          <p:cNvCxnSpPr/>
          <p:nvPr/>
        </p:nvCxnSpPr>
        <p:spPr>
          <a:xfrm>
            <a:off x="7967663" y="1139825"/>
            <a:ext cx="1800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95443" name="Szövegdoboz 21"/>
          <p:cNvSpPr txBox="1">
            <a:spLocks noChangeArrowheads="1"/>
          </p:cNvSpPr>
          <p:nvPr/>
        </p:nvSpPr>
        <p:spPr bwMode="auto">
          <a:xfrm>
            <a:off x="8045450" y="1268413"/>
            <a:ext cx="1665288" cy="1476375"/>
          </a:xfrm>
          <a:prstGeom prst="rect">
            <a:avLst/>
          </a:prstGeom>
          <a:solidFill>
            <a:schemeClr val="accent2"/>
          </a:solidFill>
          <a:ln w="9525">
            <a:noFill/>
            <a:miter lim="800000"/>
            <a:headEnd/>
            <a:tailEnd/>
          </a:ln>
        </p:spPr>
        <p:txBody>
          <a:bodyPr lIns="91404" tIns="45702" rIns="91404" bIns="45702" anchor="ctr"/>
          <a:lstStyle/>
          <a:p>
            <a:pPr algn="ctr"/>
            <a:r>
              <a:rPr lang="hu-HU" sz="1400">
                <a:solidFill>
                  <a:srgbClr val="FFFFFF"/>
                </a:solidFill>
              </a:rPr>
              <a:t>Nagy léptékű M&amp;A</a:t>
            </a:r>
            <a:endParaRPr lang="en-US" sz="1400">
              <a:solidFill>
                <a:srgbClr val="FFFFFF"/>
              </a:solidFill>
            </a:endParaRPr>
          </a:p>
        </p:txBody>
      </p:sp>
      <p:sp>
        <p:nvSpPr>
          <p:cNvPr id="1895444" name="Szövegdoboz 23"/>
          <p:cNvSpPr txBox="1">
            <a:spLocks noChangeArrowheads="1"/>
          </p:cNvSpPr>
          <p:nvPr/>
        </p:nvSpPr>
        <p:spPr bwMode="auto">
          <a:xfrm>
            <a:off x="8045450" y="3136900"/>
            <a:ext cx="1665288" cy="1474788"/>
          </a:xfrm>
          <a:prstGeom prst="rect">
            <a:avLst/>
          </a:prstGeom>
          <a:solidFill>
            <a:schemeClr val="accent2"/>
          </a:solidFill>
          <a:ln w="9525">
            <a:noFill/>
            <a:miter lim="800000"/>
            <a:headEnd/>
            <a:tailEnd/>
          </a:ln>
        </p:spPr>
        <p:txBody>
          <a:bodyPr lIns="91404" tIns="45702" rIns="91404" bIns="45702" anchor="ctr"/>
          <a:lstStyle/>
          <a:p>
            <a:pPr algn="ctr"/>
            <a:r>
              <a:rPr lang="hu-HU" sz="1400">
                <a:solidFill>
                  <a:srgbClr val="FFFFFF"/>
                </a:solidFill>
              </a:rPr>
              <a:t>Belső hatékonysági ugrás</a:t>
            </a:r>
            <a:endParaRPr lang="en-US" sz="1400">
              <a:solidFill>
                <a:srgbClr val="FFFFFF"/>
              </a:solidFill>
            </a:endParaRPr>
          </a:p>
        </p:txBody>
      </p:sp>
      <p:sp>
        <p:nvSpPr>
          <p:cNvPr id="1895445" name="Szövegdoboz 24"/>
          <p:cNvSpPr txBox="1">
            <a:spLocks noChangeArrowheads="1"/>
          </p:cNvSpPr>
          <p:nvPr/>
        </p:nvSpPr>
        <p:spPr bwMode="auto">
          <a:xfrm>
            <a:off x="8045450" y="5003800"/>
            <a:ext cx="1665288" cy="1476375"/>
          </a:xfrm>
          <a:prstGeom prst="rect">
            <a:avLst/>
          </a:prstGeom>
          <a:solidFill>
            <a:schemeClr val="accent2"/>
          </a:solidFill>
          <a:ln w="9525">
            <a:noFill/>
            <a:miter lim="800000"/>
            <a:headEnd/>
            <a:tailEnd/>
          </a:ln>
        </p:spPr>
        <p:txBody>
          <a:bodyPr lIns="91404" tIns="45702" rIns="91404" bIns="45702" anchor="ctr"/>
          <a:lstStyle/>
          <a:p>
            <a:pPr algn="ctr"/>
            <a:r>
              <a:rPr lang="hu-HU" sz="1400">
                <a:solidFill>
                  <a:srgbClr val="FFFFFF"/>
                </a:solidFill>
              </a:rPr>
              <a:t>Új üzleti modell / online bank</a:t>
            </a:r>
            <a:endParaRPr lang="en-US" sz="1400">
              <a:solidFill>
                <a:srgbClr val="FFFFFF"/>
              </a:solidFill>
            </a:endParaRPr>
          </a:p>
        </p:txBody>
      </p:sp>
      <p:cxnSp>
        <p:nvCxnSpPr>
          <p:cNvPr id="27" name="Egyenes összekötő 26"/>
          <p:cNvCxnSpPr/>
          <p:nvPr/>
        </p:nvCxnSpPr>
        <p:spPr>
          <a:xfrm>
            <a:off x="182563" y="2754313"/>
            <a:ext cx="7380287"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a:off x="182563" y="4391025"/>
            <a:ext cx="7380287"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1895448" name="Picture 2" descr="http://t3.gstatic.com/images?q=tbn:ANd9GcRKQ8BvP8NY36fa3d1pNJqdv8BYMcEBbUrwHlgFXzUh7g132eunDg"/>
          <p:cNvPicPr>
            <a:picLocks noChangeAspect="1" noChangeArrowheads="1"/>
          </p:cNvPicPr>
          <p:nvPr/>
        </p:nvPicPr>
        <p:blipFill>
          <a:blip r:embed="rId26">
            <a:clrChange>
              <a:clrFrom>
                <a:srgbClr val="FFFFFF"/>
              </a:clrFrom>
              <a:clrTo>
                <a:srgbClr val="FFFFFF">
                  <a:alpha val="0"/>
                </a:srgbClr>
              </a:clrTo>
            </a:clrChange>
          </a:blip>
          <a:srcRect/>
          <a:stretch>
            <a:fillRect/>
          </a:stretch>
        </p:blipFill>
        <p:spPr bwMode="auto">
          <a:xfrm>
            <a:off x="227013" y="1538288"/>
            <a:ext cx="1260475" cy="982662"/>
          </a:xfrm>
          <a:prstGeom prst="rect">
            <a:avLst/>
          </a:prstGeom>
          <a:noFill/>
          <a:ln w="9525">
            <a:noFill/>
            <a:miter lim="800000"/>
            <a:headEnd/>
            <a:tailEnd/>
          </a:ln>
        </p:spPr>
      </p:pic>
      <p:pic>
        <p:nvPicPr>
          <p:cNvPr id="1895449" name="Picture 4" descr="http://t2.gstatic.com/images?q=tbn:ANd9GcQFqtNpv78mgqRnzRBpdU0_bq_WM1uXJwoDzwdbBDcGe_AZe5lr"/>
          <p:cNvPicPr>
            <a:picLocks noChangeAspect="1" noChangeArrowheads="1"/>
          </p:cNvPicPr>
          <p:nvPr/>
        </p:nvPicPr>
        <p:blipFill>
          <a:blip r:embed="rId27">
            <a:clrChange>
              <a:clrFrom>
                <a:srgbClr val="FFFFFF"/>
              </a:clrFrom>
              <a:clrTo>
                <a:srgbClr val="FFFFFF">
                  <a:alpha val="0"/>
                </a:srgbClr>
              </a:clrTo>
            </a:clrChange>
          </a:blip>
          <a:srcRect/>
          <a:stretch>
            <a:fillRect/>
          </a:stretch>
        </p:blipFill>
        <p:spPr bwMode="auto">
          <a:xfrm>
            <a:off x="150813" y="3152775"/>
            <a:ext cx="1676400" cy="995363"/>
          </a:xfrm>
          <a:prstGeom prst="rect">
            <a:avLst/>
          </a:prstGeom>
          <a:noFill/>
          <a:ln w="9525">
            <a:noFill/>
            <a:miter lim="800000"/>
            <a:headEnd/>
            <a:tailEnd/>
          </a:ln>
        </p:spPr>
      </p:pic>
      <p:pic>
        <p:nvPicPr>
          <p:cNvPr id="3397640" name="Picture 8" descr="http://t2.gstatic.com/images?q=tbn:ANd9GcTiqQarNHPv4NIHlQMjYvKtOdWDRVPvJfOGiw6_ZJB0qUvUpjcNkA"/>
          <p:cNvPicPr>
            <a:picLocks noChangeAspect="1" noChangeArrowheads="1"/>
          </p:cNvPicPr>
          <p:nvPr/>
        </p:nvPicPr>
        <p:blipFill>
          <a:blip r:embed="rId28" cstate="print">
            <a:clrChange>
              <a:clrFrom>
                <a:srgbClr val="FCFCFC"/>
              </a:clrFrom>
              <a:clrTo>
                <a:srgbClr val="FCFCFC">
                  <a:alpha val="0"/>
                </a:srgbClr>
              </a:clrTo>
            </a:clrChange>
            <a:duotone>
              <a:prstClr val="black"/>
              <a:srgbClr val="0070C0">
                <a:tint val="45000"/>
                <a:satMod val="400000"/>
              </a:srgbClr>
            </a:duotone>
          </a:blip>
          <a:srcRect/>
          <a:stretch>
            <a:fillRect/>
          </a:stretch>
        </p:blipFill>
        <p:spPr bwMode="auto">
          <a:xfrm>
            <a:off x="317485" y="5922756"/>
            <a:ext cx="872879" cy="653817"/>
          </a:xfrm>
          <a:prstGeom prst="rect">
            <a:avLst/>
          </a:prstGeom>
          <a:noFill/>
        </p:spPr>
      </p:pic>
      <p:sp>
        <p:nvSpPr>
          <p:cNvPr id="1895451" name="Dia számának helye 2"/>
          <p:cNvSpPr>
            <a:spLocks noGrp="1"/>
          </p:cNvSpPr>
          <p:nvPr>
            <p:ph type="sldNum" sz="quarter" idx="10"/>
            <p:custDataLst>
              <p:tags r:id="rId15"/>
            </p:custDataLst>
          </p:nvPr>
        </p:nvSpPr>
        <p:spPr>
          <a:noFill/>
        </p:spPr>
        <p:txBody>
          <a:bodyPr/>
          <a:lstStyle/>
          <a:p>
            <a:fld id="{07CA29BB-DA23-418B-91D8-CE78DC64B33D}" type="slidenum">
              <a:rPr lang="hu-HU" b="0" smtClean="0">
                <a:cs typeface="Arial" charset="0"/>
              </a:rPr>
              <a:pPr/>
              <a:t>11</a:t>
            </a:fld>
            <a:endParaRPr lang="hu-HU" b="0" smtClean="0">
              <a:cs typeface="Arial" charset="0"/>
            </a:endParaRPr>
          </a:p>
        </p:txBody>
      </p:sp>
      <p:sp>
        <p:nvSpPr>
          <p:cNvPr id="1895452" name="Szövegdoboz 33"/>
          <p:cNvSpPr txBox="1">
            <a:spLocks noChangeArrowheads="1"/>
          </p:cNvSpPr>
          <p:nvPr>
            <p:custDataLst>
              <p:tags r:id="rId16"/>
            </p:custDataLst>
          </p:nvPr>
        </p:nvSpPr>
        <p:spPr bwMode="auto">
          <a:xfrm>
            <a:off x="0" y="6642100"/>
            <a:ext cx="10128250" cy="200025"/>
          </a:xfrm>
          <a:prstGeom prst="rect">
            <a:avLst/>
          </a:prstGeom>
          <a:noFill/>
          <a:ln w="9525">
            <a:noFill/>
            <a:miter lim="800000"/>
            <a:headEnd/>
            <a:tailEnd/>
          </a:ln>
        </p:spPr>
        <p:txBody>
          <a:bodyPr lIns="91404" tIns="45702" rIns="91404" bIns="45702">
            <a:spAutoFit/>
          </a:bodyPr>
          <a:lstStyle/>
          <a:p>
            <a:r>
              <a:rPr lang="hu-HU" sz="700" b="0">
                <a:solidFill>
                  <a:srgbClr val="000000"/>
                </a:solidFill>
              </a:rPr>
              <a:t>Forrás: McKinsey , csapatelemzés *saját hálózattal nem rendelkező szolgáltatók</a:t>
            </a:r>
            <a:endParaRPr lang="en-US" sz="700" b="0">
              <a:solidFill>
                <a:srgbClr val="000000"/>
              </a:solidFill>
            </a:endParaRPr>
          </a:p>
        </p:txBody>
      </p:sp>
      <p:cxnSp>
        <p:nvCxnSpPr>
          <p:cNvPr id="36" name="Egyenes összekötő 35"/>
          <p:cNvCxnSpPr/>
          <p:nvPr/>
        </p:nvCxnSpPr>
        <p:spPr>
          <a:xfrm>
            <a:off x="182563" y="5589588"/>
            <a:ext cx="7380287"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895454" name="Szövegdoboz 36"/>
          <p:cNvSpPr txBox="1">
            <a:spLocks noChangeArrowheads="1"/>
          </p:cNvSpPr>
          <p:nvPr>
            <p:custDataLst>
              <p:tags r:id="rId17"/>
            </p:custDataLst>
          </p:nvPr>
        </p:nvSpPr>
        <p:spPr bwMode="auto">
          <a:xfrm>
            <a:off x="92075" y="4464050"/>
            <a:ext cx="1755775" cy="277813"/>
          </a:xfrm>
          <a:prstGeom prst="rect">
            <a:avLst/>
          </a:prstGeom>
          <a:noFill/>
          <a:ln w="9525">
            <a:noFill/>
            <a:miter lim="800000"/>
            <a:headEnd/>
            <a:tailEnd/>
          </a:ln>
        </p:spPr>
        <p:txBody>
          <a:bodyPr lIns="91404" tIns="45702" rIns="91404" bIns="45702">
            <a:spAutoFit/>
          </a:bodyPr>
          <a:lstStyle/>
          <a:p>
            <a:r>
              <a:rPr lang="hu-HU" sz="1200">
                <a:solidFill>
                  <a:srgbClr val="000000"/>
                </a:solidFill>
              </a:rPr>
              <a:t>Légitársaságok</a:t>
            </a:r>
            <a:endParaRPr lang="en-US" sz="1200" b="0">
              <a:solidFill>
                <a:srgbClr val="000000"/>
              </a:solidFill>
            </a:endParaRPr>
          </a:p>
        </p:txBody>
      </p:sp>
      <p:sp>
        <p:nvSpPr>
          <p:cNvPr id="1895455" name="Szövegdoboz 37"/>
          <p:cNvSpPr txBox="1">
            <a:spLocks noChangeArrowheads="1"/>
          </p:cNvSpPr>
          <p:nvPr>
            <p:custDataLst>
              <p:tags r:id="rId18"/>
            </p:custDataLst>
          </p:nvPr>
        </p:nvSpPr>
        <p:spPr bwMode="auto">
          <a:xfrm>
            <a:off x="1836738" y="4464050"/>
            <a:ext cx="2441575" cy="1054100"/>
          </a:xfrm>
          <a:prstGeom prst="rect">
            <a:avLst/>
          </a:prstGeom>
          <a:noFill/>
          <a:ln w="9525">
            <a:noFill/>
            <a:miter lim="800000"/>
            <a:headEnd/>
            <a:tailEnd/>
          </a:ln>
        </p:spPr>
        <p:txBody>
          <a:bodyPr lIns="91404" tIns="45702" rIns="91404" bIns="45702">
            <a:spAutoFit/>
          </a:bodyPr>
          <a:lstStyle/>
          <a:p>
            <a:pPr>
              <a:spcAft>
                <a:spcPts val="300"/>
              </a:spcAft>
            </a:pPr>
            <a:r>
              <a:rPr lang="hu-HU" sz="1100">
                <a:solidFill>
                  <a:srgbClr val="000000"/>
                </a:solidFill>
              </a:rPr>
              <a:t>2000-es évek: fokozódó verseny</a:t>
            </a:r>
          </a:p>
          <a:p>
            <a:pPr>
              <a:spcAft>
                <a:spcPts val="300"/>
              </a:spcAft>
            </a:pPr>
            <a:r>
              <a:rPr lang="hu-HU" sz="1100" b="0">
                <a:solidFill>
                  <a:srgbClr val="000000"/>
                </a:solidFill>
              </a:rPr>
              <a:t>Fapados légitársaságok megjelenése</a:t>
            </a:r>
          </a:p>
          <a:p>
            <a:pPr>
              <a:spcAft>
                <a:spcPts val="300"/>
              </a:spcAft>
            </a:pPr>
            <a:r>
              <a:rPr lang="hu-HU" sz="1100" b="0">
                <a:solidFill>
                  <a:srgbClr val="000000"/>
                </a:solidFill>
              </a:rPr>
              <a:t>Növekvő üzemanyagárak</a:t>
            </a:r>
          </a:p>
          <a:p>
            <a:pPr>
              <a:spcAft>
                <a:spcPts val="300"/>
              </a:spcAft>
            </a:pPr>
            <a:r>
              <a:rPr lang="hu-HU" sz="1100" b="0">
                <a:solidFill>
                  <a:srgbClr val="000000"/>
                </a:solidFill>
              </a:rPr>
              <a:t>Csökkenő kereslet (2001.szept.11.) </a:t>
            </a:r>
            <a:endParaRPr lang="en-US" sz="1100" b="0">
              <a:solidFill>
                <a:srgbClr val="000000"/>
              </a:solidFill>
            </a:endParaRPr>
          </a:p>
        </p:txBody>
      </p:sp>
      <p:sp>
        <p:nvSpPr>
          <p:cNvPr id="1895456" name="Szövegdoboz 38"/>
          <p:cNvSpPr txBox="1">
            <a:spLocks noChangeArrowheads="1"/>
          </p:cNvSpPr>
          <p:nvPr/>
        </p:nvSpPr>
        <p:spPr bwMode="auto">
          <a:xfrm>
            <a:off x="4413250" y="3824288"/>
            <a:ext cx="3014663" cy="430212"/>
          </a:xfrm>
          <a:prstGeom prst="rect">
            <a:avLst/>
          </a:prstGeom>
          <a:solidFill>
            <a:schemeClr val="bg1"/>
          </a:solidFill>
          <a:ln w="9525">
            <a:noFill/>
            <a:miter lim="800000"/>
            <a:headEnd/>
            <a:tailEnd/>
          </a:ln>
        </p:spPr>
        <p:txBody>
          <a:bodyPr lIns="287886" tIns="45702" rIns="35987" bIns="45702">
            <a:spAutoFit/>
          </a:bodyPr>
          <a:lstStyle/>
          <a:p>
            <a:r>
              <a:rPr lang="hu-HU" sz="1100">
                <a:solidFill>
                  <a:schemeClr val="accent2"/>
                </a:solidFill>
              </a:rPr>
              <a:t>A Toyota piaci kapitalizációja magasabb mint a Daimler-VW-BMW-nek együttvéve</a:t>
            </a:r>
            <a:endParaRPr lang="en-US" sz="1100">
              <a:solidFill>
                <a:schemeClr val="accent2"/>
              </a:solidFill>
            </a:endParaRPr>
          </a:p>
        </p:txBody>
      </p:sp>
      <p:pic>
        <p:nvPicPr>
          <p:cNvPr id="3398658" name="Picture 2" descr="http://t3.gstatic.com/images?q=tbn:ANd9GcQFrmmqWcXPMS6T5rvDbSF-GkintUc0ozFTE3YKL5dnmJF64oDD"/>
          <p:cNvPicPr>
            <a:picLocks noChangeAspect="1" noChangeArrowheads="1"/>
          </p:cNvPicPr>
          <p:nvPr/>
        </p:nvPicPr>
        <p:blipFill>
          <a:blip r:embed="rId29" cstate="print">
            <a:clrChange>
              <a:clrFrom>
                <a:srgbClr val="FFFFFF"/>
              </a:clrFrom>
              <a:clrTo>
                <a:srgbClr val="FFFFFF">
                  <a:alpha val="0"/>
                </a:srgbClr>
              </a:clrTo>
            </a:clrChange>
            <a:duotone>
              <a:prstClr val="black"/>
              <a:srgbClr val="0070C0">
                <a:tint val="45000"/>
                <a:satMod val="400000"/>
              </a:srgbClr>
            </a:duotone>
          </a:blip>
          <a:srcRect/>
          <a:stretch>
            <a:fillRect/>
          </a:stretch>
        </p:blipFill>
        <p:spPr bwMode="auto">
          <a:xfrm>
            <a:off x="227483" y="4734148"/>
            <a:ext cx="1410509" cy="810090"/>
          </a:xfrm>
          <a:prstGeom prst="rect">
            <a:avLst/>
          </a:prstGeom>
          <a:noFill/>
        </p:spPr>
      </p:pic>
      <p:sp>
        <p:nvSpPr>
          <p:cNvPr id="1895458" name="Szövegdoboz 39"/>
          <p:cNvSpPr txBox="1">
            <a:spLocks noChangeArrowheads="1"/>
          </p:cNvSpPr>
          <p:nvPr>
            <p:custDataLst>
              <p:tags r:id="rId19"/>
            </p:custDataLst>
          </p:nvPr>
        </p:nvSpPr>
        <p:spPr bwMode="auto">
          <a:xfrm>
            <a:off x="4322763" y="4464050"/>
            <a:ext cx="3240087" cy="1092200"/>
          </a:xfrm>
          <a:prstGeom prst="rect">
            <a:avLst/>
          </a:prstGeom>
          <a:solidFill>
            <a:schemeClr val="accent2"/>
          </a:solidFill>
          <a:ln w="9525">
            <a:noFill/>
            <a:miter lim="800000"/>
            <a:headEnd/>
            <a:tailEnd/>
          </a:ln>
        </p:spPr>
        <p:txBody>
          <a:bodyPr lIns="91404" tIns="45702" rIns="91404" bIns="45702">
            <a:spAutoFit/>
          </a:bodyPr>
          <a:lstStyle/>
          <a:p>
            <a:pPr>
              <a:spcAft>
                <a:spcPts val="300"/>
              </a:spcAft>
            </a:pPr>
            <a:r>
              <a:rPr lang="hu-HU" sz="1100">
                <a:solidFill>
                  <a:srgbClr val="FFFFFF"/>
                </a:solidFill>
              </a:rPr>
              <a:t>Szolgáltatás racionalizálás</a:t>
            </a:r>
          </a:p>
          <a:p>
            <a:pPr>
              <a:spcAft>
                <a:spcPts val="300"/>
              </a:spcAft>
            </a:pPr>
            <a:r>
              <a:rPr lang="hu-HU" sz="1100">
                <a:solidFill>
                  <a:srgbClr val="FFFFFF"/>
                </a:solidFill>
              </a:rPr>
              <a:t>Profitorientált útvonalszerkezet-tervezés</a:t>
            </a:r>
          </a:p>
          <a:p>
            <a:pPr>
              <a:spcAft>
                <a:spcPts val="300"/>
              </a:spcAft>
            </a:pPr>
            <a:r>
              <a:rPr lang="hu-HU" sz="1100">
                <a:solidFill>
                  <a:srgbClr val="FFFFFF"/>
                </a:solidFill>
              </a:rPr>
              <a:t>Karcsúsított központ</a:t>
            </a:r>
          </a:p>
          <a:p>
            <a:pPr>
              <a:spcAft>
                <a:spcPts val="300"/>
              </a:spcAft>
            </a:pPr>
            <a:endParaRPr lang="hu-HU" sz="1100">
              <a:solidFill>
                <a:srgbClr val="FFFFFF"/>
              </a:solidFill>
            </a:endParaRPr>
          </a:p>
          <a:p>
            <a:pPr>
              <a:spcAft>
                <a:spcPts val="300"/>
              </a:spcAft>
            </a:pPr>
            <a:endParaRPr lang="hu-HU" sz="1100">
              <a:solidFill>
                <a:srgbClr val="FFFFFF"/>
              </a:solidFill>
            </a:endParaRPr>
          </a:p>
        </p:txBody>
      </p:sp>
      <p:sp>
        <p:nvSpPr>
          <p:cNvPr id="1895459" name="Szövegdoboz 40"/>
          <p:cNvSpPr txBox="1">
            <a:spLocks noChangeArrowheads="1"/>
          </p:cNvSpPr>
          <p:nvPr/>
        </p:nvSpPr>
        <p:spPr bwMode="auto">
          <a:xfrm>
            <a:off x="4413250" y="5094288"/>
            <a:ext cx="3014663" cy="430212"/>
          </a:xfrm>
          <a:prstGeom prst="rect">
            <a:avLst/>
          </a:prstGeom>
          <a:solidFill>
            <a:schemeClr val="bg1"/>
          </a:solidFill>
          <a:ln w="9525">
            <a:noFill/>
            <a:miter lim="800000"/>
            <a:headEnd/>
            <a:tailEnd/>
          </a:ln>
        </p:spPr>
        <p:txBody>
          <a:bodyPr lIns="287886" tIns="45702" rIns="35987" bIns="45702">
            <a:spAutoFit/>
          </a:bodyPr>
          <a:lstStyle/>
          <a:p>
            <a:r>
              <a:rPr lang="hu-HU" sz="1100">
                <a:solidFill>
                  <a:schemeClr val="accent2"/>
                </a:solidFill>
              </a:rPr>
              <a:t>A Ryanair piaci kapitalizációja 2x magasabb mint a British Airways-é</a:t>
            </a:r>
            <a:endParaRPr lang="en-US" sz="1100">
              <a:solidFill>
                <a:schemeClr val="accent2"/>
              </a:solidFill>
            </a:endParaRPr>
          </a:p>
        </p:txBody>
      </p:sp>
      <p:sp>
        <p:nvSpPr>
          <p:cNvPr id="1895460" name="Szövegdoboz 41"/>
          <p:cNvSpPr txBox="1">
            <a:spLocks noChangeArrowheads="1"/>
          </p:cNvSpPr>
          <p:nvPr/>
        </p:nvSpPr>
        <p:spPr bwMode="auto">
          <a:xfrm>
            <a:off x="4413250" y="3833813"/>
            <a:ext cx="225425" cy="400050"/>
          </a:xfrm>
          <a:prstGeom prst="rect">
            <a:avLst/>
          </a:prstGeom>
          <a:noFill/>
          <a:ln w="9525">
            <a:noFill/>
            <a:miter lim="800000"/>
            <a:headEnd/>
            <a:tailEnd/>
          </a:ln>
        </p:spPr>
        <p:txBody>
          <a:bodyPr lIns="91404" tIns="45702" rIns="91404" bIns="45702">
            <a:spAutoFit/>
          </a:bodyPr>
          <a:lstStyle/>
          <a:p>
            <a:r>
              <a:rPr lang="hu-HU" sz="2000" b="0">
                <a:solidFill>
                  <a:schemeClr val="accent2"/>
                </a:solidFill>
              </a:rPr>
              <a:t>!</a:t>
            </a:r>
            <a:endParaRPr lang="en-US" sz="2000" b="0">
              <a:solidFill>
                <a:schemeClr val="accent2"/>
              </a:solidFill>
            </a:endParaRPr>
          </a:p>
        </p:txBody>
      </p:sp>
      <p:sp>
        <p:nvSpPr>
          <p:cNvPr id="1895461" name="Szövegdoboz 42"/>
          <p:cNvSpPr txBox="1">
            <a:spLocks noChangeArrowheads="1"/>
          </p:cNvSpPr>
          <p:nvPr/>
        </p:nvSpPr>
        <p:spPr bwMode="auto">
          <a:xfrm>
            <a:off x="4413250" y="5094288"/>
            <a:ext cx="225425" cy="400050"/>
          </a:xfrm>
          <a:prstGeom prst="rect">
            <a:avLst/>
          </a:prstGeom>
          <a:noFill/>
          <a:ln w="9525">
            <a:noFill/>
            <a:miter lim="800000"/>
            <a:headEnd/>
            <a:tailEnd/>
          </a:ln>
        </p:spPr>
        <p:txBody>
          <a:bodyPr lIns="91404" tIns="45702" rIns="91404" bIns="45702">
            <a:spAutoFit/>
          </a:bodyPr>
          <a:lstStyle/>
          <a:p>
            <a:r>
              <a:rPr lang="hu-HU" sz="2000" b="0">
                <a:solidFill>
                  <a:schemeClr val="accent2"/>
                </a:solidFill>
              </a:rPr>
              <a:t>!</a:t>
            </a:r>
            <a:endParaRPr lang="en-US" sz="2000" b="0">
              <a:solidFill>
                <a:schemeClr val="accent2"/>
              </a:solidFill>
            </a:endParaRPr>
          </a:p>
        </p:txBody>
      </p:sp>
      <p:sp>
        <p:nvSpPr>
          <p:cNvPr id="44" name="Téglalap 43"/>
          <p:cNvSpPr/>
          <p:nvPr>
            <p:custDataLst>
              <p:tags r:id="rId20"/>
            </p:custDataLst>
          </p:nvPr>
        </p:nvSpPr>
        <p:spPr>
          <a:xfrm>
            <a:off x="8931275" y="25400"/>
            <a:ext cx="900113" cy="73025"/>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45" name="Téglalap 44"/>
          <p:cNvSpPr/>
          <p:nvPr>
            <p:custDataLst>
              <p:tags r:id="rId21"/>
            </p:custDataLst>
          </p:nvPr>
        </p:nvSpPr>
        <p:spPr>
          <a:xfrm>
            <a:off x="8931275" y="130175"/>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46" name="Téglalap 45"/>
          <p:cNvSpPr/>
          <p:nvPr>
            <p:custDataLst>
              <p:tags r:id="rId22"/>
            </p:custDataLst>
          </p:nvPr>
        </p:nvSpPr>
        <p:spPr>
          <a:xfrm>
            <a:off x="8931275" y="233363"/>
            <a:ext cx="900113" cy="71437"/>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47" name="Téglalap 46"/>
          <p:cNvSpPr/>
          <p:nvPr>
            <p:custDataLst>
              <p:tags r:id="rId23"/>
            </p:custDataLst>
          </p:nvPr>
        </p:nvSpPr>
        <p:spPr>
          <a:xfrm>
            <a:off x="8931275" y="336550"/>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48" name="Téglalap 47"/>
          <p:cNvSpPr/>
          <p:nvPr>
            <p:custDataLst>
              <p:tags r:id="rId24"/>
            </p:custDataLst>
          </p:nvPr>
        </p:nvSpPr>
        <p:spPr>
          <a:xfrm>
            <a:off x="8931275" y="439738"/>
            <a:ext cx="900113" cy="71437"/>
          </a:xfrm>
          <a:prstGeom prst="rect">
            <a:avLst/>
          </a:prstGeom>
          <a:solidFill>
            <a:srgbClr val="66CC00">
              <a:lumMod val="75000"/>
            </a:srgbClr>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3074" name="Object 98"/>
          <p:cNvGraphicFramePr>
            <a:graphicFrameLocks/>
          </p:cNvGraphicFramePr>
          <p:nvPr>
            <p:custDataLst>
              <p:tags r:id="rId2"/>
            </p:custDataLst>
          </p:nvPr>
        </p:nvGraphicFramePr>
        <p:xfrm>
          <a:off x="0" y="0"/>
          <a:ext cx="158750" cy="158750"/>
        </p:xfrm>
        <a:graphic>
          <a:graphicData uri="http://schemas.openxmlformats.org/presentationml/2006/ole">
            <p:oleObj spid="_x0000_s1663074" name="think-cell Slide" r:id="rId94" imgW="360" imgH="360" progId="">
              <p:embed/>
            </p:oleObj>
          </a:graphicData>
        </a:graphic>
      </p:graphicFrame>
      <p:sp>
        <p:nvSpPr>
          <p:cNvPr id="61" name="Téglalap 60" hidden="1"/>
          <p:cNvSpPr/>
          <p:nvPr>
            <p:custDataLst>
              <p:tags r:id="rId3"/>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dirty="0">
              <a:solidFill>
                <a:srgbClr val="FFFFFF"/>
              </a:solidFill>
              <a:latin typeface="Arial"/>
              <a:cs typeface="Arial"/>
              <a:sym typeface="Arial"/>
            </a:endParaRPr>
          </a:p>
        </p:txBody>
      </p:sp>
      <p:sp>
        <p:nvSpPr>
          <p:cNvPr id="321" name="Ötszög 320"/>
          <p:cNvSpPr/>
          <p:nvPr>
            <p:custDataLst>
              <p:tags r:id="rId4"/>
            </p:custDataLst>
          </p:nvPr>
        </p:nvSpPr>
        <p:spPr>
          <a:xfrm>
            <a:off x="0" y="638175"/>
            <a:ext cx="8148638" cy="6003925"/>
          </a:xfrm>
          <a:prstGeom prst="homePlate">
            <a:avLst>
              <a:gd name="adj" fmla="val 2735"/>
            </a:avLst>
          </a:prstGeom>
          <a:solidFill>
            <a:schemeClr val="accent4"/>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sz="700" b="0" dirty="0">
              <a:solidFill>
                <a:srgbClr val="FFFFFF"/>
              </a:solidFill>
            </a:endParaRPr>
          </a:p>
        </p:txBody>
      </p:sp>
      <p:sp>
        <p:nvSpPr>
          <p:cNvPr id="195" name="Téglalap 194"/>
          <p:cNvSpPr/>
          <p:nvPr>
            <p:custDataLst>
              <p:tags r:id="rId5"/>
            </p:custDataLst>
          </p:nvPr>
        </p:nvSpPr>
        <p:spPr>
          <a:xfrm>
            <a:off x="111125" y="954088"/>
            <a:ext cx="2771775" cy="2668587"/>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sz="700" b="0" dirty="0">
              <a:solidFill>
                <a:srgbClr val="FFFFFF"/>
              </a:solidFill>
            </a:endParaRPr>
          </a:p>
        </p:txBody>
      </p:sp>
      <p:sp>
        <p:nvSpPr>
          <p:cNvPr id="196" name="Téglalap 195"/>
          <p:cNvSpPr/>
          <p:nvPr>
            <p:custDataLst>
              <p:tags r:id="rId6"/>
            </p:custDataLst>
          </p:nvPr>
        </p:nvSpPr>
        <p:spPr>
          <a:xfrm>
            <a:off x="3035300" y="954088"/>
            <a:ext cx="4887913" cy="2667000"/>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sz="700" b="0" dirty="0">
              <a:solidFill>
                <a:srgbClr val="FFFFFF"/>
              </a:solidFill>
            </a:endParaRPr>
          </a:p>
        </p:txBody>
      </p:sp>
      <p:sp>
        <p:nvSpPr>
          <p:cNvPr id="320" name="Téglalap 319"/>
          <p:cNvSpPr/>
          <p:nvPr>
            <p:custDataLst>
              <p:tags r:id="rId7"/>
            </p:custDataLst>
          </p:nvPr>
        </p:nvSpPr>
        <p:spPr>
          <a:xfrm>
            <a:off x="101600" y="3803650"/>
            <a:ext cx="7821613" cy="2774950"/>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sz="700" b="0" dirty="0">
              <a:solidFill>
                <a:srgbClr val="FFFFFF"/>
              </a:solidFill>
            </a:endParaRPr>
          </a:p>
        </p:txBody>
      </p:sp>
      <p:sp>
        <p:nvSpPr>
          <p:cNvPr id="1663084" name="Cím 1"/>
          <p:cNvSpPr>
            <a:spLocks noGrp="1"/>
          </p:cNvSpPr>
          <p:nvPr>
            <p:ph type="title"/>
            <p:custDataLst>
              <p:tags r:id="rId8"/>
            </p:custDataLst>
          </p:nvPr>
        </p:nvSpPr>
        <p:spPr>
          <a:xfrm>
            <a:off x="766763" y="161925"/>
            <a:ext cx="8167687" cy="322263"/>
          </a:xfrm>
        </p:spPr>
        <p:txBody>
          <a:bodyPr/>
          <a:lstStyle/>
          <a:p>
            <a:pPr eaLnBrk="1" hangingPunct="1"/>
            <a:r>
              <a:rPr lang="hu-HU" sz="1400" smtClean="0"/>
              <a:t>A bankok alkalmazkodásának egyik eszköze az online bankolás szerepének növekedése, amely mind keresleti, mind technológiai oldalról támogatott, ráadásul csökkent a hozzáférési költsége</a:t>
            </a:r>
            <a:endParaRPr lang="en-US" sz="1400" smtClean="0"/>
          </a:p>
        </p:txBody>
      </p:sp>
      <p:sp>
        <p:nvSpPr>
          <p:cNvPr id="1663085" name="Szövegdoboz 2"/>
          <p:cNvSpPr txBox="1">
            <a:spLocks noChangeArrowheads="1"/>
          </p:cNvSpPr>
          <p:nvPr>
            <p:custDataLst>
              <p:tags r:id="rId9"/>
            </p:custDataLst>
          </p:nvPr>
        </p:nvSpPr>
        <p:spPr bwMode="auto">
          <a:xfrm>
            <a:off x="101600" y="671513"/>
            <a:ext cx="7821613" cy="277812"/>
          </a:xfrm>
          <a:prstGeom prst="rect">
            <a:avLst/>
          </a:prstGeom>
          <a:solidFill>
            <a:schemeClr val="accent1"/>
          </a:solidFill>
          <a:ln w="9525">
            <a:solidFill>
              <a:schemeClr val="accent1"/>
            </a:solidFill>
            <a:miter lim="800000"/>
            <a:headEnd/>
            <a:tailEnd/>
          </a:ln>
        </p:spPr>
        <p:txBody>
          <a:bodyPr lIns="91404" tIns="45702" rIns="91404" bIns="45702">
            <a:spAutoFit/>
          </a:bodyPr>
          <a:lstStyle/>
          <a:p>
            <a:r>
              <a:rPr lang="hu-HU" sz="1200">
                <a:solidFill>
                  <a:srgbClr val="FFFFFF"/>
                </a:solidFill>
              </a:rPr>
              <a:t>Internethasználat felfutása</a:t>
            </a:r>
            <a:endParaRPr lang="en-US" sz="1200">
              <a:solidFill>
                <a:srgbClr val="FFFFFF"/>
              </a:solidFill>
            </a:endParaRPr>
          </a:p>
        </p:txBody>
      </p:sp>
      <p:cxnSp>
        <p:nvCxnSpPr>
          <p:cNvPr id="7" name="Egyenes összekötő 6"/>
          <p:cNvCxnSpPr/>
          <p:nvPr>
            <p:custDataLst>
              <p:tags r:id="rId10"/>
            </p:custDataLst>
          </p:nvPr>
        </p:nvCxnSpPr>
        <p:spPr bwMode="gray">
          <a:xfrm>
            <a:off x="3427413" y="2687638"/>
            <a:ext cx="3559175" cy="0"/>
          </a:xfrm>
          <a:prstGeom prst="line">
            <a:avLst/>
          </a:prstGeom>
          <a:ln w="3175">
            <a:solidFill>
              <a:srgbClr val="C0C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Egyenes összekötő 8"/>
          <p:cNvCxnSpPr/>
          <p:nvPr>
            <p:custDataLst>
              <p:tags r:id="rId11"/>
            </p:custDataLst>
          </p:nvPr>
        </p:nvCxnSpPr>
        <p:spPr bwMode="gray">
          <a:xfrm>
            <a:off x="3427413" y="2276475"/>
            <a:ext cx="3559175" cy="0"/>
          </a:xfrm>
          <a:prstGeom prst="line">
            <a:avLst/>
          </a:prstGeom>
          <a:ln w="3175">
            <a:solidFill>
              <a:srgbClr val="C0C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p:custDataLst>
              <p:tags r:id="rId12"/>
            </p:custDataLst>
          </p:nvPr>
        </p:nvCxnSpPr>
        <p:spPr bwMode="gray">
          <a:xfrm>
            <a:off x="3427413" y="1865313"/>
            <a:ext cx="3559175" cy="0"/>
          </a:xfrm>
          <a:prstGeom prst="line">
            <a:avLst/>
          </a:prstGeom>
          <a:ln w="3175">
            <a:solidFill>
              <a:srgbClr val="C0C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custDataLst>
              <p:tags r:id="rId13"/>
            </p:custDataLst>
          </p:nvPr>
        </p:nvCxnSpPr>
        <p:spPr bwMode="gray">
          <a:xfrm>
            <a:off x="3427413" y="1452563"/>
            <a:ext cx="3559175" cy="0"/>
          </a:xfrm>
          <a:prstGeom prst="line">
            <a:avLst/>
          </a:prstGeom>
          <a:ln w="3175">
            <a:solidFill>
              <a:srgbClr val="C0C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Egyenes összekötő 3"/>
          <p:cNvCxnSpPr/>
          <p:nvPr>
            <p:custDataLst>
              <p:tags r:id="rId14"/>
            </p:custDataLst>
          </p:nvPr>
        </p:nvCxnSpPr>
        <p:spPr bwMode="gray">
          <a:xfrm>
            <a:off x="3427413" y="3098800"/>
            <a:ext cx="3559175" cy="0"/>
          </a:xfrm>
          <a:prstGeom prst="line">
            <a:avLst/>
          </a:prstGeom>
          <a:ln w="3175">
            <a:solidFill>
              <a:srgbClr val="C0C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custDataLst>
              <p:tags r:id="rId15"/>
            </p:custDataLst>
          </p:nvPr>
        </p:nvCxnSpPr>
        <p:spPr bwMode="gray">
          <a:xfrm>
            <a:off x="3427413" y="1247775"/>
            <a:ext cx="3559175" cy="0"/>
          </a:xfrm>
          <a:prstGeom prst="line">
            <a:avLst/>
          </a:prstGeom>
          <a:ln w="3175">
            <a:solidFill>
              <a:srgbClr val="C0C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custDataLst>
              <p:tags r:id="rId16"/>
            </p:custDataLst>
          </p:nvPr>
        </p:nvCxnSpPr>
        <p:spPr bwMode="gray">
          <a:xfrm>
            <a:off x="3427413" y="1658938"/>
            <a:ext cx="3559175" cy="0"/>
          </a:xfrm>
          <a:prstGeom prst="line">
            <a:avLst/>
          </a:prstGeom>
          <a:ln w="3175">
            <a:solidFill>
              <a:srgbClr val="C0C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p:custDataLst>
              <p:tags r:id="rId17"/>
            </p:custDataLst>
          </p:nvPr>
        </p:nvCxnSpPr>
        <p:spPr bwMode="gray">
          <a:xfrm>
            <a:off x="3427413" y="2070100"/>
            <a:ext cx="3559175" cy="0"/>
          </a:xfrm>
          <a:prstGeom prst="line">
            <a:avLst/>
          </a:prstGeom>
          <a:ln w="3175">
            <a:solidFill>
              <a:srgbClr val="C0C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p:custDataLst>
              <p:tags r:id="rId18"/>
            </p:custDataLst>
          </p:nvPr>
        </p:nvCxnSpPr>
        <p:spPr bwMode="gray">
          <a:xfrm>
            <a:off x="3427413" y="2481263"/>
            <a:ext cx="3559175" cy="0"/>
          </a:xfrm>
          <a:prstGeom prst="line">
            <a:avLst/>
          </a:prstGeom>
          <a:ln w="3175">
            <a:solidFill>
              <a:srgbClr val="C0C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Egyenes összekötő 5"/>
          <p:cNvCxnSpPr/>
          <p:nvPr>
            <p:custDataLst>
              <p:tags r:id="rId19"/>
            </p:custDataLst>
          </p:nvPr>
        </p:nvCxnSpPr>
        <p:spPr bwMode="gray">
          <a:xfrm>
            <a:off x="3427413" y="2894013"/>
            <a:ext cx="3559175" cy="0"/>
          </a:xfrm>
          <a:prstGeom prst="line">
            <a:avLst/>
          </a:prstGeom>
          <a:ln w="3175">
            <a:solidFill>
              <a:srgbClr val="C0C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663075" name="Object 99"/>
          <p:cNvGraphicFramePr>
            <a:graphicFrameLocks/>
          </p:cNvGraphicFramePr>
          <p:nvPr>
            <p:custDataLst>
              <p:tags r:id="rId20"/>
            </p:custDataLst>
          </p:nvPr>
        </p:nvGraphicFramePr>
        <p:xfrm>
          <a:off x="2994025" y="1027113"/>
          <a:ext cx="4084638" cy="2484437"/>
        </p:xfrm>
        <a:graphic>
          <a:graphicData uri="http://schemas.openxmlformats.org/presentationml/2006/ole">
            <p:oleObj spid="_x0000_s1663075" name="Diagram" r:id="rId95" imgW="4084410" imgH="2484216" progId="MSGraph.Chart.8">
              <p:embed followColorScheme="full"/>
            </p:oleObj>
          </a:graphicData>
        </a:graphic>
      </p:graphicFrame>
      <p:cxnSp>
        <p:nvCxnSpPr>
          <p:cNvPr id="19" name="Egyenes összekötő 18"/>
          <p:cNvCxnSpPr/>
          <p:nvPr>
            <p:custDataLst>
              <p:tags r:id="rId21"/>
            </p:custDataLst>
          </p:nvPr>
        </p:nvCxnSpPr>
        <p:spPr bwMode="auto">
          <a:xfrm flipH="1">
            <a:off x="7019925" y="2179638"/>
            <a:ext cx="42863" cy="119062"/>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custDataLst>
              <p:tags r:id="rId22"/>
            </p:custDataLst>
          </p:nvPr>
        </p:nvCxnSpPr>
        <p:spPr bwMode="auto">
          <a:xfrm flipH="1">
            <a:off x="7062788" y="2179638"/>
            <a:ext cx="285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custDataLst>
              <p:tags r:id="rId23"/>
            </p:custDataLst>
          </p:nvPr>
        </p:nvCxnSpPr>
        <p:spPr bwMode="auto">
          <a:xfrm flipH="1" flipV="1">
            <a:off x="7019925" y="2603500"/>
            <a:ext cx="42863" cy="13811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custDataLst>
              <p:tags r:id="rId24"/>
            </p:custDataLst>
          </p:nvPr>
        </p:nvCxnSpPr>
        <p:spPr bwMode="auto">
          <a:xfrm flipH="1">
            <a:off x="7062788" y="2741613"/>
            <a:ext cx="28575"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8" name="Téglalap 107"/>
          <p:cNvSpPr/>
          <p:nvPr>
            <p:custDataLst>
              <p:tags r:id="rId25"/>
            </p:custDataLst>
          </p:nvPr>
        </p:nvSpPr>
        <p:spPr bwMode="auto">
          <a:xfrm>
            <a:off x="7116763" y="1323975"/>
            <a:ext cx="603250" cy="136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6EE631AD-AF77-41DA-BCB8-5EB12AABC453}" type="datetime'''''''''''Sv''é''''do.'''''' ''-'''''''''''''' ''''9''3'''''''">
              <a:rPr lang="en-US">
                <a:solidFill>
                  <a:srgbClr val="000000"/>
                </a:solidFill>
                <a:latin typeface="Arial"/>
                <a:cs typeface="Arial"/>
                <a:sym typeface="Arial"/>
              </a:rPr>
              <a:pPr>
                <a:defRPr/>
              </a:pPr>
              <a:t>Svédo. - 93</a:t>
            </a:fld>
            <a:endParaRPr lang="en-US" dirty="0">
              <a:solidFill>
                <a:srgbClr val="000000"/>
              </a:solidFill>
              <a:latin typeface="Arial"/>
              <a:cs typeface="Arial"/>
              <a:sym typeface="Arial"/>
            </a:endParaRPr>
          </a:p>
        </p:txBody>
      </p:sp>
      <p:sp>
        <p:nvSpPr>
          <p:cNvPr id="75" name="Téglalap 74"/>
          <p:cNvSpPr/>
          <p:nvPr>
            <p:custDataLst>
              <p:tags r:id="rId26"/>
            </p:custDataLst>
          </p:nvPr>
        </p:nvSpPr>
        <p:spPr bwMode="auto">
          <a:xfrm>
            <a:off x="7116763" y="1736725"/>
            <a:ext cx="704850" cy="136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BB44911A-A781-489D-B5A1-9D3FC0CC0D95}" type="datetime'''EU'' ''''''ös''s''''''''z.'''''''' ''-'''''' ''''7''2'''''''">
              <a:rPr lang="en-US">
                <a:solidFill>
                  <a:srgbClr val="0070C0"/>
                </a:solidFill>
                <a:latin typeface="Arial"/>
                <a:cs typeface="Arial"/>
                <a:sym typeface="Arial"/>
              </a:rPr>
              <a:pPr>
                <a:defRPr/>
              </a:pPr>
              <a:t>EU össz. - 72</a:t>
            </a:fld>
            <a:endParaRPr lang="en-US" dirty="0">
              <a:solidFill>
                <a:srgbClr val="0070C0"/>
              </a:solidFill>
              <a:latin typeface="Arial"/>
              <a:cs typeface="Arial"/>
              <a:sym typeface="Arial"/>
            </a:endParaRPr>
          </a:p>
        </p:txBody>
      </p:sp>
      <p:sp>
        <p:nvSpPr>
          <p:cNvPr id="60" name="Téglalap 59"/>
          <p:cNvSpPr/>
          <p:nvPr>
            <p:custDataLst>
              <p:tags r:id="rId27"/>
            </p:custDataLst>
          </p:nvPr>
        </p:nvSpPr>
        <p:spPr bwMode="auto">
          <a:xfrm>
            <a:off x="7116763" y="1549400"/>
            <a:ext cx="457200" cy="136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CAC25FC1-F716-4CED-A9AE-6E4CF4892FD5}" type="datetime'S''''L''''K'' - ''7''''''''''''''''''''''''''''9'''''''''">
              <a:rPr lang="en-US">
                <a:solidFill>
                  <a:srgbClr val="007770"/>
                </a:solidFill>
                <a:latin typeface="Arial"/>
                <a:cs typeface="Arial"/>
                <a:sym typeface="Arial"/>
              </a:rPr>
              <a:pPr>
                <a:defRPr/>
              </a:pPr>
              <a:t>SLK - 79</a:t>
            </a:fld>
            <a:endParaRPr lang="en-US" dirty="0">
              <a:solidFill>
                <a:srgbClr val="007770"/>
              </a:solidFill>
              <a:latin typeface="Arial"/>
              <a:cs typeface="Arial"/>
              <a:sym typeface="Arial"/>
            </a:endParaRPr>
          </a:p>
        </p:txBody>
      </p:sp>
      <p:sp>
        <p:nvSpPr>
          <p:cNvPr id="55" name="Téglalap 54"/>
          <p:cNvSpPr/>
          <p:nvPr>
            <p:custDataLst>
              <p:tags r:id="rId28"/>
            </p:custDataLst>
          </p:nvPr>
        </p:nvSpPr>
        <p:spPr bwMode="auto">
          <a:xfrm>
            <a:off x="7116763" y="2111375"/>
            <a:ext cx="400050" cy="136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7606D62E-007F-4347-AFCB-D2F236CF8A1C}" type="datetime'''''B''''''''''''''''''''''''G ''''''-'''''''''''' 49'''''''''">
              <a:rPr lang="en-US">
                <a:solidFill>
                  <a:srgbClr val="7030A0"/>
                </a:solidFill>
                <a:latin typeface="Arial"/>
                <a:cs typeface="Arial"/>
                <a:sym typeface="Arial"/>
              </a:rPr>
              <a:pPr>
                <a:defRPr/>
              </a:pPr>
              <a:t>BG - 49</a:t>
            </a:fld>
            <a:endParaRPr lang="en-US" dirty="0">
              <a:solidFill>
                <a:srgbClr val="7030A0"/>
              </a:solidFill>
              <a:latin typeface="Arial"/>
              <a:cs typeface="Arial"/>
              <a:sym typeface="Arial"/>
            </a:endParaRPr>
          </a:p>
        </p:txBody>
      </p:sp>
      <p:sp>
        <p:nvSpPr>
          <p:cNvPr id="58" name="Téglalap 57"/>
          <p:cNvSpPr/>
          <p:nvPr>
            <p:custDataLst>
              <p:tags r:id="rId29"/>
            </p:custDataLst>
          </p:nvPr>
        </p:nvSpPr>
        <p:spPr bwMode="auto">
          <a:xfrm>
            <a:off x="7116763" y="2486025"/>
            <a:ext cx="400050" cy="136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8E7CD2E9-F692-4075-91D3-DD9CC9D3A64D}" type="datetime'''R''''''''O'' ''-'''' 39'''''''''''''''''''''''''''''''''">
              <a:rPr lang="en-US">
                <a:solidFill>
                  <a:srgbClr val="DEA900"/>
                </a:solidFill>
                <a:latin typeface="Arial"/>
                <a:cs typeface="Arial"/>
                <a:sym typeface="Arial"/>
              </a:rPr>
              <a:pPr>
                <a:defRPr/>
              </a:pPr>
              <a:t>RO - 39</a:t>
            </a:fld>
            <a:endParaRPr lang="en-US" dirty="0">
              <a:solidFill>
                <a:srgbClr val="DEA900"/>
              </a:solidFill>
              <a:latin typeface="Arial"/>
              <a:cs typeface="Arial"/>
              <a:sym typeface="Arial"/>
            </a:endParaRPr>
          </a:p>
        </p:txBody>
      </p:sp>
      <p:sp>
        <p:nvSpPr>
          <p:cNvPr id="56" name="Téglalap 55"/>
          <p:cNvSpPr/>
          <p:nvPr>
            <p:custDataLst>
              <p:tags r:id="rId30"/>
            </p:custDataLst>
          </p:nvPr>
        </p:nvSpPr>
        <p:spPr bwMode="auto">
          <a:xfrm>
            <a:off x="7116763" y="2673350"/>
            <a:ext cx="476250" cy="136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DFDD0D04-73ED-4949-A4D0-F770170B5CDF}" type="datetime'''''U''''''K''''''R'''''''''''''' -'''''' ''34'''''''">
              <a:rPr lang="en-US">
                <a:solidFill>
                  <a:srgbClr val="808080"/>
                </a:solidFill>
                <a:latin typeface="Arial"/>
                <a:cs typeface="Arial"/>
                <a:sym typeface="Arial"/>
              </a:rPr>
              <a:pPr>
                <a:defRPr/>
              </a:pPr>
              <a:t>UKR - 34</a:t>
            </a:fld>
            <a:endParaRPr lang="en-US" dirty="0">
              <a:solidFill>
                <a:srgbClr val="808080"/>
              </a:solidFill>
              <a:latin typeface="Arial"/>
              <a:cs typeface="Arial"/>
              <a:sym typeface="Arial"/>
            </a:endParaRPr>
          </a:p>
        </p:txBody>
      </p:sp>
      <p:sp>
        <p:nvSpPr>
          <p:cNvPr id="53" name="Téglalap 52"/>
          <p:cNvSpPr/>
          <p:nvPr>
            <p:custDataLst>
              <p:tags r:id="rId31"/>
            </p:custDataLst>
          </p:nvPr>
        </p:nvSpPr>
        <p:spPr bwMode="auto">
          <a:xfrm>
            <a:off x="7116763" y="2298700"/>
            <a:ext cx="393700" cy="136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C8CAC206-09D5-4117-BA60-23C3FA9ED59A}" type="datetime'''RU ''''''-'''''''''''' ''''''''4''''''''''4'''''''''''''''">
              <a:rPr lang="en-US">
                <a:solidFill>
                  <a:srgbClr val="C30C3E"/>
                </a:solidFill>
                <a:latin typeface="Arial"/>
                <a:cs typeface="Arial"/>
                <a:sym typeface="Arial"/>
              </a:rPr>
              <a:pPr>
                <a:defRPr/>
              </a:pPr>
              <a:t>RU - 44</a:t>
            </a:fld>
            <a:endParaRPr lang="en-US" dirty="0">
              <a:solidFill>
                <a:srgbClr val="C30C3E"/>
              </a:solidFill>
              <a:latin typeface="Arial"/>
              <a:cs typeface="Arial"/>
              <a:sym typeface="Arial"/>
            </a:endParaRPr>
          </a:p>
        </p:txBody>
      </p:sp>
      <p:sp>
        <p:nvSpPr>
          <p:cNvPr id="57" name="Téglalap 56"/>
          <p:cNvSpPr/>
          <p:nvPr>
            <p:custDataLst>
              <p:tags r:id="rId32"/>
            </p:custDataLst>
          </p:nvPr>
        </p:nvSpPr>
        <p:spPr bwMode="auto">
          <a:xfrm>
            <a:off x="7116763" y="1924050"/>
            <a:ext cx="533400" cy="136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D87FC00C-13F2-42E6-9CB0-A7FA142228E0}" type="datetime'''H''''''''''''U''(''''''''''3'''')'' ''''''-'' ''''''6''5'">
              <a:rPr lang="en-US">
                <a:solidFill>
                  <a:srgbClr val="99CC00"/>
                </a:solidFill>
                <a:latin typeface="Arial"/>
                <a:cs typeface="Arial"/>
                <a:sym typeface="Arial"/>
              </a:rPr>
              <a:pPr>
                <a:defRPr/>
              </a:pPr>
              <a:t>HU(3) - 65</a:t>
            </a:fld>
            <a:endParaRPr lang="en-US" dirty="0">
              <a:solidFill>
                <a:srgbClr val="99CC00"/>
              </a:solidFill>
              <a:latin typeface="Arial"/>
              <a:cs typeface="Arial"/>
              <a:sym typeface="Arial"/>
            </a:endParaRPr>
          </a:p>
        </p:txBody>
      </p:sp>
      <p:sp>
        <p:nvSpPr>
          <p:cNvPr id="130" name="Téglalap 129"/>
          <p:cNvSpPr/>
          <p:nvPr>
            <p:custDataLst>
              <p:tags r:id="rId33"/>
            </p:custDataLst>
          </p:nvPr>
        </p:nvSpPr>
        <p:spPr bwMode="auto">
          <a:xfrm>
            <a:off x="6840538" y="3422650"/>
            <a:ext cx="2921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6D4FDA53-A886-45AC-B7BB-9BD6CBAB19E6}" type="datetime'''''''''''''2''''''''0''''''''''''''''''1''''1'">
              <a:rPr lang="en-US" sz="1000" b="0">
                <a:solidFill>
                  <a:srgbClr val="000000"/>
                </a:solidFill>
                <a:latin typeface="Arial"/>
                <a:cs typeface="Arial"/>
                <a:sym typeface="Arial"/>
              </a:rPr>
              <a:pPr algn="ctr">
                <a:defRPr/>
              </a:pPr>
              <a:t>2011</a:t>
            </a:fld>
            <a:endParaRPr lang="en-US" sz="1000" b="0" dirty="0">
              <a:solidFill>
                <a:srgbClr val="000000"/>
              </a:solidFill>
              <a:latin typeface="Arial"/>
              <a:cs typeface="Arial"/>
              <a:sym typeface="Arial"/>
            </a:endParaRPr>
          </a:p>
        </p:txBody>
      </p:sp>
      <p:sp>
        <p:nvSpPr>
          <p:cNvPr id="129" name="Téglalap 128"/>
          <p:cNvSpPr/>
          <p:nvPr>
            <p:custDataLst>
              <p:tags r:id="rId34"/>
            </p:custDataLst>
          </p:nvPr>
        </p:nvSpPr>
        <p:spPr bwMode="auto">
          <a:xfrm>
            <a:off x="6575425" y="3422650"/>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7A89174F-033B-4871-AE6A-B906C3BBA72F}" type="datetime'''''''''''''''''''''''''''''''''''''’''''''''10'">
              <a:rPr lang="en-US" sz="1000" b="0">
                <a:solidFill>
                  <a:srgbClr val="000000"/>
                </a:solidFill>
                <a:latin typeface="Arial"/>
                <a:cs typeface="Arial"/>
                <a:sym typeface="Arial"/>
              </a:rPr>
              <a:pPr algn="ctr">
                <a:defRPr/>
              </a:pPr>
              <a:t>’10</a:t>
            </a:fld>
            <a:endParaRPr lang="en-US" sz="1000" b="0" dirty="0">
              <a:solidFill>
                <a:srgbClr val="000000"/>
              </a:solidFill>
              <a:latin typeface="Arial"/>
              <a:cs typeface="Arial"/>
              <a:sym typeface="Arial"/>
            </a:endParaRPr>
          </a:p>
        </p:txBody>
      </p:sp>
      <p:sp>
        <p:nvSpPr>
          <p:cNvPr id="128" name="Téglalap 127"/>
          <p:cNvSpPr/>
          <p:nvPr>
            <p:custDataLst>
              <p:tags r:id="rId35"/>
            </p:custDataLst>
          </p:nvPr>
        </p:nvSpPr>
        <p:spPr bwMode="auto">
          <a:xfrm>
            <a:off x="6248400" y="3422650"/>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E000F10A-EA1A-4BBB-A2DF-5CB3F9CFE7C7}" type="datetime'''''''’''''''''0''''''''9'''''''''''''''''''''''''''''''''">
              <a:rPr lang="en-US" sz="1000" b="0">
                <a:solidFill>
                  <a:srgbClr val="000000"/>
                </a:solidFill>
                <a:latin typeface="Arial"/>
                <a:cs typeface="Arial"/>
                <a:sym typeface="Arial"/>
              </a:rPr>
              <a:pPr algn="ctr">
                <a:defRPr/>
              </a:pPr>
              <a:t>’09</a:t>
            </a:fld>
            <a:endParaRPr lang="en-US" sz="1000" b="0" dirty="0">
              <a:solidFill>
                <a:srgbClr val="000000"/>
              </a:solidFill>
              <a:latin typeface="Arial"/>
              <a:cs typeface="Arial"/>
              <a:sym typeface="Arial"/>
            </a:endParaRPr>
          </a:p>
        </p:txBody>
      </p:sp>
      <p:sp>
        <p:nvSpPr>
          <p:cNvPr id="127" name="Téglalap 126"/>
          <p:cNvSpPr/>
          <p:nvPr>
            <p:custDataLst>
              <p:tags r:id="rId36"/>
            </p:custDataLst>
          </p:nvPr>
        </p:nvSpPr>
        <p:spPr bwMode="auto">
          <a:xfrm>
            <a:off x="5927725" y="3422650"/>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E74F1EB3-DD84-470A-B73F-7845CDCBB1EA}" type="datetime'''''''''''''’''''''''''''''''''''''''''''''''''''0''8'''''''''">
              <a:rPr lang="en-US" sz="1000" b="0">
                <a:solidFill>
                  <a:srgbClr val="000000"/>
                </a:solidFill>
                <a:latin typeface="Arial"/>
                <a:cs typeface="Arial"/>
                <a:sym typeface="Arial"/>
              </a:rPr>
              <a:pPr algn="ctr">
                <a:defRPr/>
              </a:pPr>
              <a:t>’08</a:t>
            </a:fld>
            <a:endParaRPr lang="en-US" sz="1000" b="0" dirty="0">
              <a:solidFill>
                <a:srgbClr val="000000"/>
              </a:solidFill>
              <a:latin typeface="Arial"/>
              <a:cs typeface="Arial"/>
              <a:sym typeface="Arial"/>
            </a:endParaRPr>
          </a:p>
        </p:txBody>
      </p:sp>
      <p:sp>
        <p:nvSpPr>
          <p:cNvPr id="126" name="Téglalap 125"/>
          <p:cNvSpPr/>
          <p:nvPr>
            <p:custDataLst>
              <p:tags r:id="rId37"/>
            </p:custDataLst>
          </p:nvPr>
        </p:nvSpPr>
        <p:spPr bwMode="auto">
          <a:xfrm>
            <a:off x="5600700" y="3422650"/>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49E4988C-CDA6-4320-8AE4-62690B8DB4BB}" type="datetime'''''''’''''''''''''''''''''0''''''''''''''''''''''7'">
              <a:rPr lang="en-US" sz="1000" b="0">
                <a:solidFill>
                  <a:srgbClr val="000000"/>
                </a:solidFill>
                <a:latin typeface="Arial"/>
                <a:cs typeface="Arial"/>
                <a:sym typeface="Arial"/>
              </a:rPr>
              <a:pPr algn="ctr">
                <a:defRPr/>
              </a:pPr>
              <a:t>’07</a:t>
            </a:fld>
            <a:endParaRPr lang="en-US" sz="1000" b="0" dirty="0">
              <a:solidFill>
                <a:srgbClr val="000000"/>
              </a:solidFill>
              <a:latin typeface="Arial"/>
              <a:cs typeface="Arial"/>
              <a:sym typeface="Arial"/>
            </a:endParaRPr>
          </a:p>
        </p:txBody>
      </p:sp>
      <p:sp>
        <p:nvSpPr>
          <p:cNvPr id="125" name="Téglalap 124"/>
          <p:cNvSpPr/>
          <p:nvPr>
            <p:custDataLst>
              <p:tags r:id="rId38"/>
            </p:custDataLst>
          </p:nvPr>
        </p:nvSpPr>
        <p:spPr bwMode="auto">
          <a:xfrm>
            <a:off x="5280025" y="3422650"/>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88B6C3E6-DFF1-4B99-B258-ABD51DE6E1AE}" type="datetime'''''''''''''’''''''''''0''6'''''''''''">
              <a:rPr lang="en-US" sz="1000" b="0">
                <a:solidFill>
                  <a:srgbClr val="000000"/>
                </a:solidFill>
                <a:latin typeface="Arial"/>
                <a:cs typeface="Arial"/>
                <a:sym typeface="Arial"/>
              </a:rPr>
              <a:pPr algn="ctr">
                <a:defRPr/>
              </a:pPr>
              <a:t>’06</a:t>
            </a:fld>
            <a:endParaRPr lang="en-US" sz="1000" b="0" dirty="0">
              <a:solidFill>
                <a:srgbClr val="000000"/>
              </a:solidFill>
              <a:latin typeface="Arial"/>
              <a:cs typeface="Arial"/>
              <a:sym typeface="Arial"/>
            </a:endParaRPr>
          </a:p>
        </p:txBody>
      </p:sp>
      <p:sp>
        <p:nvSpPr>
          <p:cNvPr id="124" name="Téglalap 123"/>
          <p:cNvSpPr/>
          <p:nvPr>
            <p:custDataLst>
              <p:tags r:id="rId39"/>
            </p:custDataLst>
          </p:nvPr>
        </p:nvSpPr>
        <p:spPr bwMode="auto">
          <a:xfrm>
            <a:off x="4953000" y="3422650"/>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F8A120C7-FD5B-41EB-B761-6050F11DBC61}" type="datetime'''''''''''''''''''''''''''''''''''’''''0''''''''''5'''''''''''">
              <a:rPr lang="en-US" sz="1000" b="0">
                <a:solidFill>
                  <a:srgbClr val="000000"/>
                </a:solidFill>
                <a:latin typeface="Arial"/>
                <a:cs typeface="Arial"/>
                <a:sym typeface="Arial"/>
              </a:rPr>
              <a:pPr algn="ctr">
                <a:defRPr/>
              </a:pPr>
              <a:t>’05</a:t>
            </a:fld>
            <a:endParaRPr lang="en-US" sz="1000" b="0" dirty="0">
              <a:solidFill>
                <a:srgbClr val="000000"/>
              </a:solidFill>
              <a:latin typeface="Arial"/>
              <a:cs typeface="Arial"/>
              <a:sym typeface="Arial"/>
            </a:endParaRPr>
          </a:p>
        </p:txBody>
      </p:sp>
      <p:sp>
        <p:nvSpPr>
          <p:cNvPr id="123" name="Téglalap 122"/>
          <p:cNvSpPr/>
          <p:nvPr>
            <p:custDataLst>
              <p:tags r:id="rId40"/>
            </p:custDataLst>
          </p:nvPr>
        </p:nvSpPr>
        <p:spPr bwMode="auto">
          <a:xfrm>
            <a:off x="4632325" y="3422650"/>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5A447A70-14C8-41B5-9D99-78B7F5E4B887}" type="datetime'''''''''’''''''''''''''''''''0''''''''''''''''''''''4'''''''">
              <a:rPr lang="en-US" sz="1000" b="0">
                <a:solidFill>
                  <a:srgbClr val="000000"/>
                </a:solidFill>
                <a:latin typeface="Arial"/>
                <a:cs typeface="Arial"/>
                <a:sym typeface="Arial"/>
              </a:rPr>
              <a:pPr algn="ctr">
                <a:defRPr/>
              </a:pPr>
              <a:t>’04</a:t>
            </a:fld>
            <a:endParaRPr lang="en-US" sz="1000" b="0" dirty="0">
              <a:solidFill>
                <a:srgbClr val="000000"/>
              </a:solidFill>
              <a:latin typeface="Arial"/>
              <a:cs typeface="Arial"/>
              <a:sym typeface="Arial"/>
            </a:endParaRPr>
          </a:p>
        </p:txBody>
      </p:sp>
      <p:sp>
        <p:nvSpPr>
          <p:cNvPr id="122" name="Téglalap 121"/>
          <p:cNvSpPr/>
          <p:nvPr>
            <p:custDataLst>
              <p:tags r:id="rId41"/>
            </p:custDataLst>
          </p:nvPr>
        </p:nvSpPr>
        <p:spPr bwMode="auto">
          <a:xfrm>
            <a:off x="4305300" y="3422650"/>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F557D569-591D-4505-9280-DF505862569A}" type="datetime'''''''’''''''''''''''''''''''''''03'''''''">
              <a:rPr lang="en-US" sz="1000" b="0">
                <a:solidFill>
                  <a:srgbClr val="000000"/>
                </a:solidFill>
                <a:latin typeface="Arial"/>
                <a:cs typeface="Arial"/>
                <a:sym typeface="Arial"/>
              </a:rPr>
              <a:pPr algn="ctr">
                <a:defRPr/>
              </a:pPr>
              <a:t>’03</a:t>
            </a:fld>
            <a:endParaRPr lang="en-US" sz="1000" b="0" dirty="0">
              <a:solidFill>
                <a:srgbClr val="000000"/>
              </a:solidFill>
              <a:latin typeface="Arial"/>
              <a:cs typeface="Arial"/>
              <a:sym typeface="Arial"/>
            </a:endParaRPr>
          </a:p>
        </p:txBody>
      </p:sp>
      <p:sp>
        <p:nvSpPr>
          <p:cNvPr id="121" name="Téglalap 120"/>
          <p:cNvSpPr/>
          <p:nvPr>
            <p:custDataLst>
              <p:tags r:id="rId42"/>
            </p:custDataLst>
          </p:nvPr>
        </p:nvSpPr>
        <p:spPr bwMode="auto">
          <a:xfrm>
            <a:off x="3984625" y="3422650"/>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0FDCEA66-CC3B-4539-842A-615E77924B2B}" type="datetime'''''''''''''''''''''’''''0''''''''''''''''''''2'''''">
              <a:rPr lang="en-US" sz="1000" b="0">
                <a:solidFill>
                  <a:srgbClr val="000000"/>
                </a:solidFill>
                <a:latin typeface="Arial"/>
                <a:cs typeface="Arial"/>
                <a:sym typeface="Arial"/>
              </a:rPr>
              <a:pPr algn="ctr">
                <a:defRPr/>
              </a:pPr>
              <a:t>’02</a:t>
            </a:fld>
            <a:endParaRPr lang="en-US" sz="1000" b="0" dirty="0">
              <a:solidFill>
                <a:srgbClr val="000000"/>
              </a:solidFill>
              <a:latin typeface="Arial"/>
              <a:cs typeface="Arial"/>
              <a:sym typeface="Arial"/>
            </a:endParaRPr>
          </a:p>
        </p:txBody>
      </p:sp>
      <p:sp>
        <p:nvSpPr>
          <p:cNvPr id="120" name="Téglalap 119"/>
          <p:cNvSpPr/>
          <p:nvPr>
            <p:custDataLst>
              <p:tags r:id="rId43"/>
            </p:custDataLst>
          </p:nvPr>
        </p:nvSpPr>
        <p:spPr bwMode="auto">
          <a:xfrm>
            <a:off x="3657600" y="3422650"/>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441B59B9-E042-4515-8FC4-BCE24C478733}" type="datetime'''''''''''''''''''''''''''''''''''''''’''''''''''''''''01'''''">
              <a:rPr lang="en-US" sz="1000" b="0">
                <a:solidFill>
                  <a:srgbClr val="000000"/>
                </a:solidFill>
                <a:latin typeface="Arial"/>
                <a:cs typeface="Arial"/>
                <a:sym typeface="Arial"/>
              </a:rPr>
              <a:pPr algn="ctr">
                <a:defRPr/>
              </a:pPr>
              <a:t>’01</a:t>
            </a:fld>
            <a:endParaRPr lang="en-US" sz="1000" b="0" dirty="0">
              <a:solidFill>
                <a:srgbClr val="000000"/>
              </a:solidFill>
              <a:latin typeface="Arial"/>
              <a:cs typeface="Arial"/>
              <a:sym typeface="Arial"/>
            </a:endParaRPr>
          </a:p>
        </p:txBody>
      </p:sp>
      <p:sp>
        <p:nvSpPr>
          <p:cNvPr id="119" name="Téglalap 118"/>
          <p:cNvSpPr/>
          <p:nvPr>
            <p:custDataLst>
              <p:tags r:id="rId44"/>
            </p:custDataLst>
          </p:nvPr>
        </p:nvSpPr>
        <p:spPr bwMode="auto">
          <a:xfrm>
            <a:off x="3281363" y="3422650"/>
            <a:ext cx="2921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C0E25550-A778-483F-B6D4-99E931D890F5}" type="datetime'''''''''''''2''''''0''''''''''''''''''''''0''''0'''''">
              <a:rPr lang="en-US" sz="1000" b="0">
                <a:solidFill>
                  <a:srgbClr val="000000"/>
                </a:solidFill>
                <a:latin typeface="Arial"/>
                <a:cs typeface="Arial"/>
                <a:sym typeface="Arial"/>
              </a:rPr>
              <a:pPr algn="ctr">
                <a:defRPr/>
              </a:pPr>
              <a:t>2000</a:t>
            </a:fld>
            <a:endParaRPr lang="en-US" sz="1000" b="0" dirty="0">
              <a:solidFill>
                <a:srgbClr val="000000"/>
              </a:solidFill>
              <a:latin typeface="Arial"/>
              <a:cs typeface="Arial"/>
              <a:sym typeface="Arial"/>
            </a:endParaRPr>
          </a:p>
        </p:txBody>
      </p:sp>
      <p:graphicFrame>
        <p:nvGraphicFramePr>
          <p:cNvPr id="1663076" name="Object 100"/>
          <p:cNvGraphicFramePr>
            <a:graphicFrameLocks/>
          </p:cNvGraphicFramePr>
          <p:nvPr>
            <p:custDataLst>
              <p:tags r:id="rId45"/>
            </p:custDataLst>
          </p:nvPr>
        </p:nvGraphicFramePr>
        <p:xfrm>
          <a:off x="830263" y="1420813"/>
          <a:ext cx="1889125" cy="2073275"/>
        </p:xfrm>
        <a:graphic>
          <a:graphicData uri="http://schemas.openxmlformats.org/presentationml/2006/ole">
            <p:oleObj spid="_x0000_s1663076" name="Diagram" r:id="rId96" imgW="1889850" imgH="2072736" progId="MSGraph.Chart.8">
              <p:embed followColorScheme="full"/>
            </p:oleObj>
          </a:graphicData>
        </a:graphic>
      </p:graphicFrame>
      <p:sp>
        <p:nvSpPr>
          <p:cNvPr id="69" name="Téglalap 68"/>
          <p:cNvSpPr/>
          <p:nvPr>
            <p:custDataLst>
              <p:tags r:id="rId46"/>
            </p:custDataLst>
          </p:nvPr>
        </p:nvSpPr>
        <p:spPr bwMode="auto">
          <a:xfrm>
            <a:off x="249238" y="3081338"/>
            <a:ext cx="623887"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fld id="{82332B67-18A7-4CAD-A3A6-1D45FCCDBF75}" type="datetime'''''50''''-6''''''''''9 ''é''''v''''''''''''''e''''''''s'''">
              <a:rPr lang="en-US" sz="1000" b="0">
                <a:solidFill>
                  <a:srgbClr val="000000"/>
                </a:solidFill>
                <a:latin typeface="Arial"/>
                <a:sym typeface="Arial"/>
              </a:rPr>
              <a:pPr algn="r">
                <a:defRPr/>
              </a:pPr>
              <a:t>50-69 éves</a:t>
            </a:fld>
            <a:endParaRPr lang="en-US" sz="1000" b="0" dirty="0">
              <a:solidFill>
                <a:srgbClr val="000000"/>
              </a:solidFill>
              <a:latin typeface="Arial"/>
              <a:sym typeface="Arial"/>
            </a:endParaRPr>
          </a:p>
        </p:txBody>
      </p:sp>
      <p:sp>
        <p:nvSpPr>
          <p:cNvPr id="66" name="Téglalap 65"/>
          <p:cNvSpPr/>
          <p:nvPr>
            <p:custDataLst>
              <p:tags r:id="rId47"/>
            </p:custDataLst>
          </p:nvPr>
        </p:nvSpPr>
        <p:spPr bwMode="auto">
          <a:xfrm>
            <a:off x="249238" y="2616200"/>
            <a:ext cx="623887"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fld id="{E45180C6-674A-465A-A23E-35E433802582}" type="datetime'35''-''49'''''' ''''''''''év''''''''e''''''''''s'''''">
              <a:rPr lang="en-US" sz="1000" b="0">
                <a:solidFill>
                  <a:srgbClr val="000000"/>
                </a:solidFill>
                <a:latin typeface="Arial"/>
                <a:sym typeface="Arial"/>
              </a:rPr>
              <a:pPr algn="r">
                <a:defRPr/>
              </a:pPr>
              <a:t>35-49 éves</a:t>
            </a:fld>
            <a:endParaRPr lang="en-US" sz="1000" b="0" dirty="0">
              <a:solidFill>
                <a:srgbClr val="000000"/>
              </a:solidFill>
              <a:latin typeface="Arial"/>
              <a:sym typeface="Arial"/>
            </a:endParaRPr>
          </a:p>
        </p:txBody>
      </p:sp>
      <p:sp>
        <p:nvSpPr>
          <p:cNvPr id="65" name="Téglalap 64"/>
          <p:cNvSpPr/>
          <p:nvPr>
            <p:custDataLst>
              <p:tags r:id="rId48"/>
            </p:custDataLst>
          </p:nvPr>
        </p:nvSpPr>
        <p:spPr bwMode="auto">
          <a:xfrm>
            <a:off x="249238" y="2147888"/>
            <a:ext cx="623887"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fld id="{7E8446F5-A6A1-4DB7-911C-BBE0E582352B}" type="datetime'2''''''''5''''''''-''3''''''''4 ''''''''''év''''e''''''''s'">
              <a:rPr lang="en-US" sz="1000" b="0">
                <a:solidFill>
                  <a:srgbClr val="000000"/>
                </a:solidFill>
                <a:latin typeface="Arial"/>
                <a:sym typeface="Arial"/>
              </a:rPr>
              <a:pPr algn="r">
                <a:defRPr/>
              </a:pPr>
              <a:t>25-34 éves</a:t>
            </a:fld>
            <a:endParaRPr lang="en-US" sz="1000" b="0" dirty="0">
              <a:solidFill>
                <a:srgbClr val="000000"/>
              </a:solidFill>
              <a:latin typeface="Arial"/>
              <a:sym typeface="Arial"/>
            </a:endParaRPr>
          </a:p>
        </p:txBody>
      </p:sp>
      <p:sp>
        <p:nvSpPr>
          <p:cNvPr id="64" name="Téglalap 63"/>
          <p:cNvSpPr/>
          <p:nvPr>
            <p:custDataLst>
              <p:tags r:id="rId49"/>
            </p:custDataLst>
          </p:nvPr>
        </p:nvSpPr>
        <p:spPr bwMode="auto">
          <a:xfrm>
            <a:off x="249238" y="1677988"/>
            <a:ext cx="623887"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fld id="{4070234D-9021-4486-BFC2-78C1A8572155}" type="datetime'1''''''''5''''''''''-''''''2''4'''' ''''''é''ve''''s'">
              <a:rPr lang="en-US" sz="1000" b="0">
                <a:solidFill>
                  <a:srgbClr val="000000"/>
                </a:solidFill>
                <a:latin typeface="Arial"/>
                <a:sym typeface="Arial"/>
              </a:rPr>
              <a:pPr algn="r">
                <a:defRPr/>
              </a:pPr>
              <a:t>15-24 éves</a:t>
            </a:fld>
            <a:endParaRPr lang="en-US" sz="1000" b="0" dirty="0">
              <a:solidFill>
                <a:srgbClr val="000000"/>
              </a:solidFill>
              <a:latin typeface="Arial"/>
              <a:sym typeface="Arial"/>
            </a:endParaRPr>
          </a:p>
        </p:txBody>
      </p:sp>
      <p:sp>
        <p:nvSpPr>
          <p:cNvPr id="71" name="Téglalap 70"/>
          <p:cNvSpPr/>
          <p:nvPr>
            <p:custDataLst>
              <p:tags r:id="rId50"/>
            </p:custDataLst>
          </p:nvPr>
        </p:nvSpPr>
        <p:spPr bwMode="auto">
          <a:xfrm>
            <a:off x="2105025" y="1203325"/>
            <a:ext cx="179388" cy="133350"/>
          </a:xfrm>
          <a:prstGeom prst="rect">
            <a:avLst/>
          </a:prstGeom>
          <a:solidFill>
            <a:srgbClr val="0070C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sz="700" b="0" dirty="0">
              <a:solidFill>
                <a:srgbClr val="FFFFFF"/>
              </a:solidFill>
            </a:endParaRPr>
          </a:p>
        </p:txBody>
      </p:sp>
      <p:sp>
        <p:nvSpPr>
          <p:cNvPr id="70" name="Téglalap 69"/>
          <p:cNvSpPr/>
          <p:nvPr>
            <p:custDataLst>
              <p:tags r:id="rId51"/>
            </p:custDataLst>
          </p:nvPr>
        </p:nvSpPr>
        <p:spPr bwMode="auto">
          <a:xfrm>
            <a:off x="1493838" y="1203325"/>
            <a:ext cx="179387" cy="133350"/>
          </a:xfrm>
          <a:prstGeom prst="rect">
            <a:avLst/>
          </a:prstGeom>
          <a:solidFill>
            <a:srgbClr val="C30C3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sz="700" b="0" dirty="0">
              <a:solidFill>
                <a:srgbClr val="FFFFFF"/>
              </a:solidFill>
            </a:endParaRPr>
          </a:p>
        </p:txBody>
      </p:sp>
      <p:sp>
        <p:nvSpPr>
          <p:cNvPr id="68" name="Téglalap 67"/>
          <p:cNvSpPr/>
          <p:nvPr>
            <p:custDataLst>
              <p:tags r:id="rId52"/>
            </p:custDataLst>
          </p:nvPr>
        </p:nvSpPr>
        <p:spPr bwMode="auto">
          <a:xfrm>
            <a:off x="2335213" y="1200150"/>
            <a:ext cx="4476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3B3BF25E-B5AD-4E5F-A002-33DBA565E331}" type="datetime'''''''''20''''1''''1''''''''''Q''3'''''''''''''''''''''''''''">
              <a:rPr lang="en-US" sz="1000" b="0">
                <a:solidFill>
                  <a:srgbClr val="000000"/>
                </a:solidFill>
                <a:latin typeface="Arial"/>
                <a:sym typeface="Arial"/>
              </a:rPr>
              <a:pPr>
                <a:defRPr/>
              </a:pPr>
              <a:t>2011Q3</a:t>
            </a:fld>
            <a:endParaRPr lang="en-US" sz="1000" b="0" dirty="0">
              <a:solidFill>
                <a:srgbClr val="000000"/>
              </a:solidFill>
              <a:latin typeface="Arial"/>
              <a:sym typeface="Arial"/>
            </a:endParaRPr>
          </a:p>
        </p:txBody>
      </p:sp>
      <p:sp>
        <p:nvSpPr>
          <p:cNvPr id="67" name="Téglalap 66"/>
          <p:cNvSpPr/>
          <p:nvPr>
            <p:custDataLst>
              <p:tags r:id="rId53"/>
            </p:custDataLst>
          </p:nvPr>
        </p:nvSpPr>
        <p:spPr bwMode="auto">
          <a:xfrm>
            <a:off x="1724025" y="1200150"/>
            <a:ext cx="2794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E08E1F4A-608E-446F-AC1C-E62AF4881F83}" type="datetime'''''''2''''''''''''''''''''0''''0''''''0'''''''''''''''''">
              <a:rPr lang="en-US" sz="1000" b="0">
                <a:solidFill>
                  <a:srgbClr val="000000"/>
                </a:solidFill>
                <a:latin typeface="Arial"/>
                <a:sym typeface="Arial"/>
              </a:rPr>
              <a:pPr>
                <a:defRPr/>
              </a:pPr>
              <a:t>2000</a:t>
            </a:fld>
            <a:endParaRPr lang="en-US" sz="1000" b="0" dirty="0">
              <a:solidFill>
                <a:srgbClr val="000000"/>
              </a:solidFill>
              <a:latin typeface="Arial"/>
              <a:sym typeface="Arial"/>
            </a:endParaRPr>
          </a:p>
        </p:txBody>
      </p:sp>
      <p:sp>
        <p:nvSpPr>
          <p:cNvPr id="1663128" name="Szövegdoboz 71"/>
          <p:cNvSpPr txBox="1">
            <a:spLocks noChangeArrowheads="1"/>
          </p:cNvSpPr>
          <p:nvPr>
            <p:custDataLst>
              <p:tags r:id="rId54"/>
            </p:custDataLst>
          </p:nvPr>
        </p:nvSpPr>
        <p:spPr bwMode="auto">
          <a:xfrm>
            <a:off x="92075" y="954088"/>
            <a:ext cx="3556000" cy="400050"/>
          </a:xfrm>
          <a:prstGeom prst="rect">
            <a:avLst/>
          </a:prstGeom>
          <a:noFill/>
          <a:ln w="9525">
            <a:noFill/>
            <a:miter lim="800000"/>
            <a:headEnd/>
            <a:tailEnd/>
          </a:ln>
        </p:spPr>
        <p:txBody>
          <a:bodyPr lIns="91404" tIns="45702" rIns="91404" bIns="45702">
            <a:spAutoFit/>
          </a:bodyPr>
          <a:lstStyle/>
          <a:p>
            <a:r>
              <a:rPr lang="hu-HU" sz="1000">
                <a:solidFill>
                  <a:srgbClr val="000000"/>
                </a:solidFill>
              </a:rPr>
              <a:t>Rendszeresen internetezők aránya az adott korcsoportban</a:t>
            </a:r>
            <a:r>
              <a:rPr lang="hu-HU" sz="1000" baseline="30000">
                <a:solidFill>
                  <a:srgbClr val="000000"/>
                </a:solidFill>
              </a:rPr>
              <a:t>1</a:t>
            </a:r>
            <a:r>
              <a:rPr lang="hu-HU" sz="1000">
                <a:solidFill>
                  <a:srgbClr val="000000"/>
                </a:solidFill>
              </a:rPr>
              <a:t> </a:t>
            </a:r>
            <a:r>
              <a:rPr lang="hu-HU" sz="1000" b="0">
                <a:solidFill>
                  <a:srgbClr val="000000"/>
                </a:solidFill>
              </a:rPr>
              <a:t>(%)</a:t>
            </a:r>
            <a:endParaRPr lang="en-US" sz="1000" b="0">
              <a:solidFill>
                <a:srgbClr val="000000"/>
              </a:solidFill>
            </a:endParaRPr>
          </a:p>
        </p:txBody>
      </p:sp>
      <p:sp>
        <p:nvSpPr>
          <p:cNvPr id="1663129" name="Szövegdoboz 72"/>
          <p:cNvSpPr txBox="1">
            <a:spLocks noChangeArrowheads="1"/>
          </p:cNvSpPr>
          <p:nvPr>
            <p:custDataLst>
              <p:tags r:id="rId55"/>
            </p:custDataLst>
          </p:nvPr>
        </p:nvSpPr>
        <p:spPr bwMode="auto">
          <a:xfrm>
            <a:off x="0" y="6642100"/>
            <a:ext cx="9544050" cy="265113"/>
          </a:xfrm>
          <a:prstGeom prst="rect">
            <a:avLst/>
          </a:prstGeom>
          <a:noFill/>
          <a:ln w="9525">
            <a:noFill/>
            <a:miter lim="800000"/>
            <a:headEnd/>
            <a:tailEnd/>
          </a:ln>
        </p:spPr>
        <p:txBody>
          <a:bodyPr lIns="91404" tIns="45702" rIns="91404" bIns="45702">
            <a:spAutoFit/>
          </a:bodyPr>
          <a:lstStyle/>
          <a:p>
            <a:pPr>
              <a:lnSpc>
                <a:spcPct val="80000"/>
              </a:lnSpc>
            </a:pPr>
            <a:r>
              <a:rPr lang="hu-HU" sz="700" b="0">
                <a:solidFill>
                  <a:srgbClr val="000000"/>
                </a:solidFill>
              </a:rPr>
              <a:t>(1) Forrás: NCR; (2) Forrás: NCR, www.internetworldstats.com, Eurostat, ITU, POF; (3) 2000-2003 a 15-69 éves korosztályra vonatkozik (rendszeresen internetezők); (4) Forrás: KSH; (5) Forrás: McK – Nokia Siemens előrejelzés alapján; (6) Forrás: Eurostat (Oroszországnál becslés GfK adatból)</a:t>
            </a:r>
            <a:endParaRPr lang="en-US" sz="700" b="0">
              <a:solidFill>
                <a:srgbClr val="000000"/>
              </a:solidFill>
            </a:endParaRPr>
          </a:p>
        </p:txBody>
      </p:sp>
      <p:sp>
        <p:nvSpPr>
          <p:cNvPr id="1663130" name="Szövegdoboz 191"/>
          <p:cNvSpPr txBox="1">
            <a:spLocks noChangeArrowheads="1"/>
          </p:cNvSpPr>
          <p:nvPr>
            <p:custDataLst>
              <p:tags r:id="rId56"/>
            </p:custDataLst>
          </p:nvPr>
        </p:nvSpPr>
        <p:spPr bwMode="auto">
          <a:xfrm>
            <a:off x="3106738" y="954088"/>
            <a:ext cx="4365625" cy="246062"/>
          </a:xfrm>
          <a:prstGeom prst="rect">
            <a:avLst/>
          </a:prstGeom>
          <a:noFill/>
          <a:ln w="9525">
            <a:noFill/>
            <a:miter lim="800000"/>
            <a:headEnd/>
            <a:tailEnd/>
          </a:ln>
        </p:spPr>
        <p:txBody>
          <a:bodyPr lIns="91404" tIns="45702" rIns="91404" bIns="45702">
            <a:spAutoFit/>
          </a:bodyPr>
          <a:lstStyle/>
          <a:p>
            <a:r>
              <a:rPr lang="hu-HU" sz="1000">
                <a:solidFill>
                  <a:srgbClr val="000000"/>
                </a:solidFill>
              </a:rPr>
              <a:t>Internetezők aránya a teljes népességen belül</a:t>
            </a:r>
            <a:r>
              <a:rPr lang="hu-HU" sz="1000" baseline="30000">
                <a:solidFill>
                  <a:srgbClr val="000000"/>
                </a:solidFill>
              </a:rPr>
              <a:t>2</a:t>
            </a:r>
            <a:r>
              <a:rPr lang="hu-HU" sz="1000">
                <a:solidFill>
                  <a:srgbClr val="000000"/>
                </a:solidFill>
              </a:rPr>
              <a:t> </a:t>
            </a:r>
            <a:r>
              <a:rPr lang="hu-HU" sz="1000" b="0">
                <a:solidFill>
                  <a:srgbClr val="000000"/>
                </a:solidFill>
              </a:rPr>
              <a:t>(%)</a:t>
            </a:r>
            <a:endParaRPr lang="en-US" sz="1000" b="0">
              <a:solidFill>
                <a:srgbClr val="000000"/>
              </a:solidFill>
            </a:endParaRPr>
          </a:p>
        </p:txBody>
      </p:sp>
      <p:graphicFrame>
        <p:nvGraphicFramePr>
          <p:cNvPr id="1663077" name="Object 101"/>
          <p:cNvGraphicFramePr>
            <a:graphicFrameLocks noChangeAspect="1"/>
          </p:cNvGraphicFramePr>
          <p:nvPr>
            <p:custDataLst>
              <p:tags r:id="rId57"/>
            </p:custDataLst>
          </p:nvPr>
        </p:nvGraphicFramePr>
        <p:xfrm>
          <a:off x="369888" y="1314450"/>
          <a:ext cx="365125" cy="225425"/>
        </p:xfrm>
        <a:graphic>
          <a:graphicData uri="http://schemas.openxmlformats.org/presentationml/2006/ole">
            <p:oleObj spid="_x0000_s1663077" name="Photo Editor Photo" r:id="rId97" imgW="3086531" imgH="1914286" progId="">
              <p:embed/>
            </p:oleObj>
          </a:graphicData>
        </a:graphic>
      </p:graphicFrame>
      <p:sp>
        <p:nvSpPr>
          <p:cNvPr id="1663131" name="Szövegdoboz 280"/>
          <p:cNvSpPr txBox="1">
            <a:spLocks noChangeArrowheads="1"/>
          </p:cNvSpPr>
          <p:nvPr>
            <p:custDataLst>
              <p:tags r:id="rId58"/>
            </p:custDataLst>
          </p:nvPr>
        </p:nvSpPr>
        <p:spPr bwMode="auto">
          <a:xfrm>
            <a:off x="101600" y="3665538"/>
            <a:ext cx="7821613" cy="276225"/>
          </a:xfrm>
          <a:prstGeom prst="rect">
            <a:avLst/>
          </a:prstGeom>
          <a:solidFill>
            <a:schemeClr val="accent1"/>
          </a:solidFill>
          <a:ln w="9525">
            <a:solidFill>
              <a:schemeClr val="accent1"/>
            </a:solidFill>
            <a:miter lim="800000"/>
            <a:headEnd/>
            <a:tailEnd/>
          </a:ln>
        </p:spPr>
        <p:txBody>
          <a:bodyPr lIns="91404" tIns="45702" rIns="91404" bIns="45702">
            <a:spAutoFit/>
          </a:bodyPr>
          <a:lstStyle/>
          <a:p>
            <a:r>
              <a:rPr lang="hu-HU" sz="1200">
                <a:solidFill>
                  <a:srgbClr val="FFFFFF"/>
                </a:solidFill>
              </a:rPr>
              <a:t>Az internetbank használata túljutott a bevezetés szakaszán</a:t>
            </a:r>
            <a:endParaRPr lang="en-US" sz="1200">
              <a:solidFill>
                <a:srgbClr val="FFFFFF"/>
              </a:solidFill>
            </a:endParaRPr>
          </a:p>
        </p:txBody>
      </p:sp>
      <p:sp>
        <p:nvSpPr>
          <p:cNvPr id="1663132" name="Szövegdoboz 281"/>
          <p:cNvSpPr txBox="1">
            <a:spLocks noChangeArrowheads="1"/>
          </p:cNvSpPr>
          <p:nvPr>
            <p:custDataLst>
              <p:tags r:id="rId59"/>
            </p:custDataLst>
          </p:nvPr>
        </p:nvSpPr>
        <p:spPr bwMode="auto">
          <a:xfrm>
            <a:off x="92075" y="3954463"/>
            <a:ext cx="3779838" cy="246062"/>
          </a:xfrm>
          <a:prstGeom prst="rect">
            <a:avLst/>
          </a:prstGeom>
          <a:noFill/>
          <a:ln w="9525">
            <a:noFill/>
            <a:miter lim="800000"/>
            <a:headEnd/>
            <a:tailEnd/>
          </a:ln>
        </p:spPr>
        <p:txBody>
          <a:bodyPr lIns="91404" tIns="45702" rIns="91404" bIns="45702">
            <a:spAutoFit/>
          </a:bodyPr>
          <a:lstStyle/>
          <a:p>
            <a:r>
              <a:rPr lang="hu-HU" sz="1000">
                <a:solidFill>
                  <a:srgbClr val="000000"/>
                </a:solidFill>
              </a:rPr>
              <a:t>Internetbank használata a teljes népességen belül</a:t>
            </a:r>
            <a:r>
              <a:rPr lang="hu-HU" sz="1000" baseline="30000">
                <a:solidFill>
                  <a:srgbClr val="000000"/>
                </a:solidFill>
              </a:rPr>
              <a:t>6</a:t>
            </a:r>
            <a:r>
              <a:rPr lang="hu-HU" sz="1000">
                <a:solidFill>
                  <a:srgbClr val="000000"/>
                </a:solidFill>
              </a:rPr>
              <a:t> </a:t>
            </a:r>
            <a:r>
              <a:rPr lang="hu-HU" sz="1000" b="0">
                <a:solidFill>
                  <a:srgbClr val="000000"/>
                </a:solidFill>
              </a:rPr>
              <a:t>(%)</a:t>
            </a:r>
            <a:endParaRPr lang="en-US" sz="1000" b="0">
              <a:solidFill>
                <a:srgbClr val="000000"/>
              </a:solidFill>
            </a:endParaRPr>
          </a:p>
        </p:txBody>
      </p:sp>
      <p:sp>
        <p:nvSpPr>
          <p:cNvPr id="1663133" name="Dia számának helye 2"/>
          <p:cNvSpPr>
            <a:spLocks noGrp="1"/>
          </p:cNvSpPr>
          <p:nvPr>
            <p:ph type="sldNum" sz="quarter" idx="10"/>
            <p:custDataLst>
              <p:tags r:id="rId60"/>
            </p:custDataLst>
          </p:nvPr>
        </p:nvSpPr>
        <p:spPr>
          <a:noFill/>
        </p:spPr>
        <p:txBody>
          <a:bodyPr/>
          <a:lstStyle/>
          <a:p>
            <a:fld id="{9CE8CFB1-E85D-43D3-9764-05331FD03F20}" type="slidenum">
              <a:rPr lang="hu-HU" b="0" smtClean="0">
                <a:cs typeface="Arial" charset="0"/>
              </a:rPr>
              <a:pPr/>
              <a:t>12</a:t>
            </a:fld>
            <a:endParaRPr lang="hu-HU" b="0" smtClean="0">
              <a:cs typeface="Arial" charset="0"/>
            </a:endParaRPr>
          </a:p>
        </p:txBody>
      </p:sp>
      <p:sp>
        <p:nvSpPr>
          <p:cNvPr id="322" name="Ellipszis 321"/>
          <p:cNvSpPr/>
          <p:nvPr>
            <p:custDataLst>
              <p:tags r:id="rId61"/>
            </p:custDataLst>
          </p:nvPr>
        </p:nvSpPr>
        <p:spPr>
          <a:xfrm>
            <a:off x="8029575" y="2938463"/>
            <a:ext cx="1836738" cy="136683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5987" tIns="45702" rIns="35987" bIns="45702" anchor="ctr"/>
          <a:lstStyle/>
          <a:p>
            <a:pPr algn="ctr">
              <a:defRPr/>
            </a:pPr>
            <a:r>
              <a:rPr lang="hu-HU" sz="1400" dirty="0">
                <a:solidFill>
                  <a:srgbClr val="FFFFFF"/>
                </a:solidFill>
                <a:latin typeface="Arial"/>
              </a:rPr>
              <a:t>Az internetbank használatában további felfutás várhatós</a:t>
            </a:r>
            <a:endParaRPr lang="en-US" sz="1400" dirty="0">
              <a:solidFill>
                <a:srgbClr val="FFFFFF"/>
              </a:solidFill>
              <a:latin typeface="Arial"/>
            </a:endParaRPr>
          </a:p>
        </p:txBody>
      </p:sp>
      <p:pic>
        <p:nvPicPr>
          <p:cNvPr id="1663135" name="Picture 12" descr="http://t0.gstatic.com/images?q=tbn:ANd9GcTXHm9XcH9T0I0EOJrLBOGANosV-xO3mlldiVZue4LYNHmLIOt0"/>
          <p:cNvPicPr>
            <a:picLocks noChangeAspect="1" noChangeArrowheads="1"/>
          </p:cNvPicPr>
          <p:nvPr>
            <p:custDataLst>
              <p:tags r:id="rId62"/>
            </p:custDataLst>
          </p:nvPr>
        </p:nvPicPr>
        <p:blipFill>
          <a:blip r:embed="rId98">
            <a:clrChange>
              <a:clrFrom>
                <a:srgbClr val="FFFFFF"/>
              </a:clrFrom>
              <a:clrTo>
                <a:srgbClr val="FFFFFF">
                  <a:alpha val="0"/>
                </a:srgbClr>
              </a:clrTo>
            </a:clrChange>
          </a:blip>
          <a:srcRect/>
          <a:stretch>
            <a:fillRect/>
          </a:stretch>
        </p:blipFill>
        <p:spPr bwMode="auto">
          <a:xfrm>
            <a:off x="3648075" y="1223963"/>
            <a:ext cx="1165225" cy="1160462"/>
          </a:xfrm>
          <a:prstGeom prst="rect">
            <a:avLst/>
          </a:prstGeom>
          <a:noFill/>
          <a:ln w="9525">
            <a:noFill/>
            <a:miter lim="800000"/>
            <a:headEnd/>
            <a:tailEnd/>
          </a:ln>
        </p:spPr>
      </p:pic>
      <p:cxnSp>
        <p:nvCxnSpPr>
          <p:cNvPr id="22" name="Egyenes összekötő 21"/>
          <p:cNvCxnSpPr/>
          <p:nvPr>
            <p:custDataLst>
              <p:tags r:id="rId63"/>
            </p:custDataLst>
          </p:nvPr>
        </p:nvCxnSpPr>
        <p:spPr bwMode="gray">
          <a:xfrm>
            <a:off x="398463" y="4819650"/>
            <a:ext cx="5951537" cy="0"/>
          </a:xfrm>
          <a:prstGeom prst="line">
            <a:avLst/>
          </a:prstGeom>
          <a:ln w="3175">
            <a:solidFill>
              <a:srgbClr val="C0C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custDataLst>
              <p:tags r:id="rId64"/>
            </p:custDataLst>
          </p:nvPr>
        </p:nvCxnSpPr>
        <p:spPr bwMode="gray">
          <a:xfrm>
            <a:off x="398463" y="5314950"/>
            <a:ext cx="5951537" cy="0"/>
          </a:xfrm>
          <a:prstGeom prst="line">
            <a:avLst/>
          </a:prstGeom>
          <a:ln w="3175">
            <a:solidFill>
              <a:srgbClr val="C0C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custDataLst>
              <p:tags r:id="rId65"/>
            </p:custDataLst>
          </p:nvPr>
        </p:nvCxnSpPr>
        <p:spPr bwMode="gray">
          <a:xfrm>
            <a:off x="398463" y="5816600"/>
            <a:ext cx="5951537" cy="0"/>
          </a:xfrm>
          <a:prstGeom prst="line">
            <a:avLst/>
          </a:prstGeom>
          <a:ln w="3175">
            <a:solidFill>
              <a:srgbClr val="C0C0C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663078" name="Object 102"/>
          <p:cNvGraphicFramePr>
            <a:graphicFrameLocks/>
          </p:cNvGraphicFramePr>
          <p:nvPr>
            <p:custDataLst>
              <p:tags r:id="rId66"/>
            </p:custDataLst>
          </p:nvPr>
        </p:nvGraphicFramePr>
        <p:xfrm>
          <a:off x="49213" y="4095750"/>
          <a:ext cx="6400800" cy="2422525"/>
        </p:xfrm>
        <a:graphic>
          <a:graphicData uri="http://schemas.openxmlformats.org/presentationml/2006/ole">
            <p:oleObj spid="_x0000_s1663078" name="Diagram" r:id="rId99" imgW="6400854" imgH="2423088" progId="MSGraph.Chart.8">
              <p:embed followColorScheme="full"/>
            </p:oleObj>
          </a:graphicData>
        </a:graphic>
      </p:graphicFrame>
      <p:cxnSp>
        <p:nvCxnSpPr>
          <p:cNvPr id="24" name="Egyenes összekötő 23"/>
          <p:cNvCxnSpPr/>
          <p:nvPr>
            <p:custDataLst>
              <p:tags r:id="rId67"/>
            </p:custDataLst>
          </p:nvPr>
        </p:nvCxnSpPr>
        <p:spPr bwMode="auto">
          <a:xfrm flipH="1">
            <a:off x="6383338" y="6005513"/>
            <a:ext cx="42862" cy="109537"/>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custDataLst>
              <p:tags r:id="rId68"/>
            </p:custDataLst>
          </p:nvPr>
        </p:nvCxnSpPr>
        <p:spPr bwMode="auto">
          <a:xfrm flipH="1">
            <a:off x="6426200" y="6005513"/>
            <a:ext cx="33338"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47" name="Téglalap 346"/>
          <p:cNvSpPr/>
          <p:nvPr>
            <p:custDataLst>
              <p:tags r:id="rId69"/>
            </p:custDataLst>
          </p:nvPr>
        </p:nvSpPr>
        <p:spPr bwMode="auto">
          <a:xfrm>
            <a:off x="6484938" y="4400550"/>
            <a:ext cx="514350" cy="136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6017632C-2BB2-48B3-87FB-827B89EB729E}" type="datetime'''E''U2''''''7 ''''''- ''''''3''''''''''''''''''''7'''">
              <a:rPr lang="en-US">
                <a:solidFill>
                  <a:srgbClr val="0070C0"/>
                </a:solidFill>
                <a:latin typeface="Arial"/>
                <a:cs typeface="Arial"/>
                <a:sym typeface="Arial"/>
              </a:rPr>
              <a:pPr>
                <a:defRPr/>
              </a:pPr>
              <a:t>EU27 - 37</a:t>
            </a:fld>
            <a:endParaRPr lang="en-US" dirty="0">
              <a:solidFill>
                <a:srgbClr val="0070C0"/>
              </a:solidFill>
              <a:latin typeface="Arial"/>
              <a:cs typeface="Arial"/>
              <a:sym typeface="Arial"/>
            </a:endParaRPr>
          </a:p>
        </p:txBody>
      </p:sp>
      <p:sp>
        <p:nvSpPr>
          <p:cNvPr id="323" name="Téglalap 322"/>
          <p:cNvSpPr/>
          <p:nvPr>
            <p:custDataLst>
              <p:tags r:id="rId70"/>
            </p:custDataLst>
          </p:nvPr>
        </p:nvSpPr>
        <p:spPr bwMode="auto">
          <a:xfrm>
            <a:off x="6484938" y="4697413"/>
            <a:ext cx="457200" cy="136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402B1C6A-1888-402B-8BC2-54DDA21189AB}" type="datetime'''''''''''''''''''''''''''''''''''S''L''K'' ''''-'' 3''1'''''">
              <a:rPr lang="en-US">
                <a:solidFill>
                  <a:srgbClr val="007770"/>
                </a:solidFill>
                <a:latin typeface="Arial"/>
                <a:cs typeface="Arial"/>
                <a:sym typeface="Arial"/>
              </a:rPr>
              <a:pPr>
                <a:defRPr/>
              </a:pPr>
              <a:t>SLK - 31</a:t>
            </a:fld>
            <a:endParaRPr lang="en-US" dirty="0">
              <a:solidFill>
                <a:srgbClr val="007770"/>
              </a:solidFill>
              <a:latin typeface="Arial"/>
              <a:cs typeface="Arial"/>
              <a:sym typeface="Arial"/>
            </a:endParaRPr>
          </a:p>
        </p:txBody>
      </p:sp>
      <p:sp>
        <p:nvSpPr>
          <p:cNvPr id="328" name="Téglalap 327"/>
          <p:cNvSpPr/>
          <p:nvPr>
            <p:custDataLst>
              <p:tags r:id="rId71"/>
            </p:custDataLst>
          </p:nvPr>
        </p:nvSpPr>
        <p:spPr bwMode="auto">
          <a:xfrm>
            <a:off x="6484938" y="6124575"/>
            <a:ext cx="336550" cy="136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25387428-89FF-4237-A5F2-072D9561B14F}" type="datetime'''''''''BG'''''''''''' ''''''''- ''''''''''''''''''3'''''''">
              <a:rPr lang="en-US">
                <a:solidFill>
                  <a:srgbClr val="7030A0"/>
                </a:solidFill>
                <a:latin typeface="Arial"/>
                <a:cs typeface="Arial"/>
                <a:sym typeface="Arial"/>
              </a:rPr>
              <a:pPr>
                <a:defRPr/>
              </a:pPr>
              <a:t>BG - 3</a:t>
            </a:fld>
            <a:endParaRPr lang="en-US" dirty="0">
              <a:solidFill>
                <a:srgbClr val="7030A0"/>
              </a:solidFill>
              <a:latin typeface="Arial"/>
              <a:cs typeface="Arial"/>
              <a:sym typeface="Arial"/>
            </a:endParaRPr>
          </a:p>
        </p:txBody>
      </p:sp>
      <p:sp>
        <p:nvSpPr>
          <p:cNvPr id="329" name="Téglalap 328"/>
          <p:cNvSpPr/>
          <p:nvPr>
            <p:custDataLst>
              <p:tags r:id="rId72"/>
            </p:custDataLst>
          </p:nvPr>
        </p:nvSpPr>
        <p:spPr bwMode="auto">
          <a:xfrm>
            <a:off x="6484938" y="5937250"/>
            <a:ext cx="336550" cy="136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25415E77-E682-4092-8311-7790C5754D34}" type="datetime'''''''''''''''''''''''''RO'''' ''''''''''''-'' ''''''4'">
              <a:rPr lang="en-US">
                <a:solidFill>
                  <a:srgbClr val="DEA900"/>
                </a:solidFill>
                <a:latin typeface="Arial"/>
                <a:cs typeface="Arial"/>
                <a:sym typeface="Arial"/>
              </a:rPr>
              <a:pPr>
                <a:defRPr/>
              </a:pPr>
              <a:t>RO - 4</a:t>
            </a:fld>
            <a:endParaRPr lang="en-US" dirty="0">
              <a:solidFill>
                <a:srgbClr val="DEA900"/>
              </a:solidFill>
              <a:latin typeface="Arial"/>
              <a:cs typeface="Arial"/>
              <a:sym typeface="Arial"/>
            </a:endParaRPr>
          </a:p>
        </p:txBody>
      </p:sp>
      <p:sp>
        <p:nvSpPr>
          <p:cNvPr id="331" name="Téglalap 330"/>
          <p:cNvSpPr/>
          <p:nvPr>
            <p:custDataLst>
              <p:tags r:id="rId73"/>
            </p:custDataLst>
          </p:nvPr>
        </p:nvSpPr>
        <p:spPr bwMode="auto">
          <a:xfrm>
            <a:off x="6484938" y="5405438"/>
            <a:ext cx="393700" cy="136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A779BDC8-7477-452A-A762-CF88CF3336C8}" type="datetime'''R''U'''''''''''''''''''' -'''''''''''''' 1''''''''''''''7'''">
              <a:rPr lang="en-US">
                <a:solidFill>
                  <a:srgbClr val="C30C3E"/>
                </a:solidFill>
                <a:latin typeface="Arial"/>
                <a:cs typeface="Arial"/>
                <a:sym typeface="Arial"/>
              </a:rPr>
              <a:pPr>
                <a:defRPr/>
              </a:pPr>
              <a:t>RU - 17</a:t>
            </a:fld>
            <a:endParaRPr lang="en-US" dirty="0">
              <a:solidFill>
                <a:srgbClr val="C30C3E"/>
              </a:solidFill>
              <a:latin typeface="Arial"/>
              <a:cs typeface="Arial"/>
              <a:sym typeface="Arial"/>
            </a:endParaRPr>
          </a:p>
        </p:txBody>
      </p:sp>
      <p:sp>
        <p:nvSpPr>
          <p:cNvPr id="332" name="Téglalap 331"/>
          <p:cNvSpPr/>
          <p:nvPr>
            <p:custDataLst>
              <p:tags r:id="rId74"/>
            </p:custDataLst>
          </p:nvPr>
        </p:nvSpPr>
        <p:spPr bwMode="auto">
          <a:xfrm>
            <a:off x="6484938" y="5192713"/>
            <a:ext cx="393700" cy="136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fld id="{40D40ABB-299E-48BB-B1B6-F07135A3F088}" type="datetime'''H''''''''''''''''''''''''U ''''''- ''''''''2''1'''''''''''''">
              <a:rPr lang="en-US">
                <a:solidFill>
                  <a:srgbClr val="99CC00"/>
                </a:solidFill>
                <a:latin typeface="Arial"/>
                <a:cs typeface="Arial"/>
                <a:sym typeface="Arial"/>
              </a:rPr>
              <a:pPr>
                <a:defRPr/>
              </a:pPr>
              <a:t>HU - 21</a:t>
            </a:fld>
            <a:endParaRPr lang="en-US" dirty="0">
              <a:solidFill>
                <a:srgbClr val="99CC00"/>
              </a:solidFill>
              <a:latin typeface="Arial"/>
              <a:cs typeface="Arial"/>
              <a:sym typeface="Arial"/>
            </a:endParaRPr>
          </a:p>
        </p:txBody>
      </p:sp>
      <p:sp>
        <p:nvSpPr>
          <p:cNvPr id="337" name="Téglalap 336"/>
          <p:cNvSpPr/>
          <p:nvPr>
            <p:custDataLst>
              <p:tags r:id="rId75"/>
            </p:custDataLst>
          </p:nvPr>
        </p:nvSpPr>
        <p:spPr bwMode="auto">
          <a:xfrm>
            <a:off x="6203950" y="6429375"/>
            <a:ext cx="2921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E2E11C9E-F5BF-4D4E-B99D-45527720391C}" type="datetime'2''0''''''''''''''''''''''''''''11'''''''''''''''''''''''''">
              <a:rPr lang="en-US" sz="1000" b="0">
                <a:solidFill>
                  <a:srgbClr val="000000"/>
                </a:solidFill>
                <a:latin typeface="Arial"/>
                <a:cs typeface="Arial"/>
                <a:sym typeface="Arial"/>
              </a:rPr>
              <a:pPr algn="ctr">
                <a:defRPr/>
              </a:pPr>
              <a:t>2011</a:t>
            </a:fld>
            <a:endParaRPr lang="en-US" sz="1000" b="0" dirty="0">
              <a:solidFill>
                <a:srgbClr val="000000"/>
              </a:solidFill>
              <a:latin typeface="Arial"/>
              <a:cs typeface="Arial"/>
              <a:sym typeface="Arial"/>
            </a:endParaRPr>
          </a:p>
        </p:txBody>
      </p:sp>
      <p:sp>
        <p:nvSpPr>
          <p:cNvPr id="338" name="Téglalap 337"/>
          <p:cNvSpPr/>
          <p:nvPr>
            <p:custDataLst>
              <p:tags r:id="rId76"/>
            </p:custDataLst>
          </p:nvPr>
        </p:nvSpPr>
        <p:spPr bwMode="auto">
          <a:xfrm>
            <a:off x="5407025" y="6429375"/>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83908520-8CA7-49A5-BD00-D2A6AA6A5918}" type="datetime'''''''''''''''''’''''''''''''10'''''''''">
              <a:rPr lang="en-US" sz="1000" b="0">
                <a:solidFill>
                  <a:srgbClr val="000000"/>
                </a:solidFill>
                <a:latin typeface="Arial"/>
                <a:cs typeface="Arial"/>
                <a:sym typeface="Arial"/>
              </a:rPr>
              <a:pPr algn="ctr">
                <a:defRPr/>
              </a:pPr>
              <a:t>’10</a:t>
            </a:fld>
            <a:endParaRPr lang="en-US" sz="1000" b="0" dirty="0">
              <a:solidFill>
                <a:srgbClr val="000000"/>
              </a:solidFill>
              <a:latin typeface="Arial"/>
              <a:cs typeface="Arial"/>
              <a:sym typeface="Arial"/>
            </a:endParaRPr>
          </a:p>
        </p:txBody>
      </p:sp>
      <p:sp>
        <p:nvSpPr>
          <p:cNvPr id="339" name="Téglalap 338"/>
          <p:cNvSpPr/>
          <p:nvPr>
            <p:custDataLst>
              <p:tags r:id="rId77"/>
            </p:custDataLst>
          </p:nvPr>
        </p:nvSpPr>
        <p:spPr bwMode="auto">
          <a:xfrm>
            <a:off x="4560888" y="6429375"/>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08F8AB17-2679-4C7A-A400-2219664B20F1}" type="datetime'''''''''''''''''''’''0''''''''''''''''9'''''''''''''''''''''''">
              <a:rPr lang="en-US" sz="1000" b="0">
                <a:solidFill>
                  <a:srgbClr val="000000"/>
                </a:solidFill>
                <a:latin typeface="Arial"/>
                <a:cs typeface="Arial"/>
                <a:sym typeface="Arial"/>
              </a:rPr>
              <a:pPr algn="ctr">
                <a:defRPr/>
              </a:pPr>
              <a:t>’09</a:t>
            </a:fld>
            <a:endParaRPr lang="en-US" sz="1000" b="0" dirty="0">
              <a:solidFill>
                <a:srgbClr val="000000"/>
              </a:solidFill>
              <a:latin typeface="Arial"/>
              <a:cs typeface="Arial"/>
              <a:sym typeface="Arial"/>
            </a:endParaRPr>
          </a:p>
        </p:txBody>
      </p:sp>
      <p:sp>
        <p:nvSpPr>
          <p:cNvPr id="340" name="Téglalap 339"/>
          <p:cNvSpPr/>
          <p:nvPr>
            <p:custDataLst>
              <p:tags r:id="rId78"/>
            </p:custDataLst>
          </p:nvPr>
        </p:nvSpPr>
        <p:spPr bwMode="auto">
          <a:xfrm>
            <a:off x="3706813" y="6429375"/>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E96D58A6-22CD-4687-B9F1-DD8C5DDA5C61}" type="datetime'''''''''''''''''''''''''''''''’''''''''08'''''''''''''''''''''">
              <a:rPr lang="en-US" sz="1000" b="0">
                <a:solidFill>
                  <a:srgbClr val="000000"/>
                </a:solidFill>
                <a:latin typeface="Arial"/>
                <a:cs typeface="Arial"/>
                <a:sym typeface="Arial"/>
              </a:rPr>
              <a:pPr algn="ctr">
                <a:defRPr/>
              </a:pPr>
              <a:t>’08</a:t>
            </a:fld>
            <a:endParaRPr lang="en-US" sz="1000" b="0" dirty="0">
              <a:solidFill>
                <a:srgbClr val="000000"/>
              </a:solidFill>
              <a:latin typeface="Arial"/>
              <a:cs typeface="Arial"/>
              <a:sym typeface="Arial"/>
            </a:endParaRPr>
          </a:p>
        </p:txBody>
      </p:sp>
      <p:sp>
        <p:nvSpPr>
          <p:cNvPr id="341" name="Téglalap 340"/>
          <p:cNvSpPr/>
          <p:nvPr>
            <p:custDataLst>
              <p:tags r:id="rId79"/>
            </p:custDataLst>
          </p:nvPr>
        </p:nvSpPr>
        <p:spPr bwMode="auto">
          <a:xfrm>
            <a:off x="2860675" y="6429375"/>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4D27EDB3-CCC9-4A0B-9ABE-00B34AFE7D91}" type="datetime'''''''''''''''''''''''’''''''0''''''''''''''''''''''7'">
              <a:rPr lang="en-US" sz="1000" b="0">
                <a:solidFill>
                  <a:srgbClr val="000000"/>
                </a:solidFill>
                <a:latin typeface="Arial"/>
                <a:cs typeface="Arial"/>
                <a:sym typeface="Arial"/>
              </a:rPr>
              <a:pPr algn="ctr">
                <a:defRPr/>
              </a:pPr>
              <a:t>’07</a:t>
            </a:fld>
            <a:endParaRPr lang="en-US" sz="1000" b="0" dirty="0">
              <a:solidFill>
                <a:srgbClr val="000000"/>
              </a:solidFill>
              <a:latin typeface="Arial"/>
              <a:cs typeface="Arial"/>
              <a:sym typeface="Arial"/>
            </a:endParaRPr>
          </a:p>
        </p:txBody>
      </p:sp>
      <p:sp>
        <p:nvSpPr>
          <p:cNvPr id="342" name="Téglalap 341"/>
          <p:cNvSpPr/>
          <p:nvPr>
            <p:custDataLst>
              <p:tags r:id="rId80"/>
            </p:custDataLst>
          </p:nvPr>
        </p:nvSpPr>
        <p:spPr bwMode="auto">
          <a:xfrm>
            <a:off x="2008188" y="6429375"/>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F1F15FBC-00E7-47F9-8866-CA3820E7843D}" type="datetime'''''''''''''''''''''''''''''''''''’''''''''''''''0''6'">
              <a:rPr lang="en-US" sz="1000" b="0">
                <a:solidFill>
                  <a:srgbClr val="000000"/>
                </a:solidFill>
                <a:latin typeface="Arial"/>
                <a:cs typeface="Arial"/>
                <a:sym typeface="Arial"/>
              </a:rPr>
              <a:pPr algn="ctr">
                <a:defRPr/>
              </a:pPr>
              <a:t>’06</a:t>
            </a:fld>
            <a:endParaRPr lang="en-US" sz="1000" b="0" dirty="0">
              <a:solidFill>
                <a:srgbClr val="000000"/>
              </a:solidFill>
              <a:latin typeface="Arial"/>
              <a:cs typeface="Arial"/>
              <a:sym typeface="Arial"/>
            </a:endParaRPr>
          </a:p>
        </p:txBody>
      </p:sp>
      <p:sp>
        <p:nvSpPr>
          <p:cNvPr id="343" name="Téglalap 342"/>
          <p:cNvSpPr/>
          <p:nvPr>
            <p:custDataLst>
              <p:tags r:id="rId81"/>
            </p:custDataLst>
          </p:nvPr>
        </p:nvSpPr>
        <p:spPr bwMode="auto">
          <a:xfrm>
            <a:off x="1162050" y="6429375"/>
            <a:ext cx="180975"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C0FE2B56-E58C-436F-92A8-421BCEC35F55}" type="datetime'''''''''’''''''''''''''0''''''5'''''''''''''''''''''''''">
              <a:rPr lang="en-US" sz="1000" b="0">
                <a:solidFill>
                  <a:srgbClr val="000000"/>
                </a:solidFill>
                <a:latin typeface="Arial"/>
                <a:cs typeface="Arial"/>
                <a:sym typeface="Arial"/>
              </a:rPr>
              <a:pPr algn="ctr">
                <a:defRPr/>
              </a:pPr>
              <a:t>’05</a:t>
            </a:fld>
            <a:endParaRPr lang="en-US" sz="1000" b="0" dirty="0">
              <a:solidFill>
                <a:srgbClr val="000000"/>
              </a:solidFill>
              <a:latin typeface="Arial"/>
              <a:cs typeface="Arial"/>
              <a:sym typeface="Arial"/>
            </a:endParaRPr>
          </a:p>
        </p:txBody>
      </p:sp>
      <p:sp>
        <p:nvSpPr>
          <p:cNvPr id="344" name="Téglalap 343"/>
          <p:cNvSpPr/>
          <p:nvPr>
            <p:custDataLst>
              <p:tags r:id="rId82"/>
            </p:custDataLst>
          </p:nvPr>
        </p:nvSpPr>
        <p:spPr bwMode="auto">
          <a:xfrm>
            <a:off x="252413" y="6429375"/>
            <a:ext cx="292100"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fld id="{43977D4A-4CC3-4C4E-BDA5-D40252C2BC0C}" type="datetime'''''''''''2''''0''''''''''''''''''''''''0''''''4'''''''''''">
              <a:rPr lang="en-US" sz="1000" b="0">
                <a:solidFill>
                  <a:srgbClr val="000000"/>
                </a:solidFill>
                <a:latin typeface="Arial"/>
                <a:cs typeface="Arial"/>
                <a:sym typeface="Arial"/>
              </a:rPr>
              <a:pPr algn="ctr">
                <a:defRPr/>
              </a:pPr>
              <a:t>2004</a:t>
            </a:fld>
            <a:endParaRPr lang="en-US" sz="1000" b="0" dirty="0">
              <a:solidFill>
                <a:srgbClr val="000000"/>
              </a:solidFill>
              <a:latin typeface="Arial"/>
              <a:cs typeface="Arial"/>
              <a:sym typeface="Arial"/>
            </a:endParaRPr>
          </a:p>
        </p:txBody>
      </p:sp>
      <p:sp>
        <p:nvSpPr>
          <p:cNvPr id="475" name="Téglalap 474"/>
          <p:cNvSpPr/>
          <p:nvPr>
            <p:custDataLst>
              <p:tags r:id="rId83"/>
            </p:custDataLst>
          </p:nvPr>
        </p:nvSpPr>
        <p:spPr>
          <a:xfrm rot="2554572">
            <a:off x="6319838" y="4022725"/>
            <a:ext cx="71437" cy="73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sz="700" b="0" dirty="0">
              <a:solidFill>
                <a:srgbClr val="FFFFFF"/>
              </a:solidFill>
            </a:endParaRPr>
          </a:p>
        </p:txBody>
      </p:sp>
      <p:sp>
        <p:nvSpPr>
          <p:cNvPr id="476" name="Téglalap 475"/>
          <p:cNvSpPr/>
          <p:nvPr>
            <p:custDataLst>
              <p:tags r:id="rId84"/>
            </p:custDataLst>
          </p:nvPr>
        </p:nvSpPr>
        <p:spPr>
          <a:xfrm rot="2554572">
            <a:off x="6319838" y="4265613"/>
            <a:ext cx="71437" cy="71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anchor="ctr"/>
          <a:lstStyle/>
          <a:p>
            <a:pPr algn="ctr">
              <a:defRPr/>
            </a:pPr>
            <a:endParaRPr lang="en-US" sz="700" b="0" dirty="0">
              <a:solidFill>
                <a:srgbClr val="FFFFFF"/>
              </a:solidFill>
            </a:endParaRPr>
          </a:p>
        </p:txBody>
      </p:sp>
      <p:sp>
        <p:nvSpPr>
          <p:cNvPr id="1663157" name="Szövegdoboz 476"/>
          <p:cNvSpPr txBox="1">
            <a:spLocks noChangeArrowheads="1"/>
          </p:cNvSpPr>
          <p:nvPr>
            <p:custDataLst>
              <p:tags r:id="rId85"/>
            </p:custDataLst>
          </p:nvPr>
        </p:nvSpPr>
        <p:spPr bwMode="auto">
          <a:xfrm>
            <a:off x="6397625" y="3965575"/>
            <a:ext cx="990600" cy="446088"/>
          </a:xfrm>
          <a:prstGeom prst="rect">
            <a:avLst/>
          </a:prstGeom>
          <a:noFill/>
          <a:ln w="9525">
            <a:noFill/>
            <a:miter lim="800000"/>
            <a:headEnd/>
            <a:tailEnd/>
          </a:ln>
        </p:spPr>
        <p:txBody>
          <a:bodyPr lIns="91404" tIns="45702" rIns="91404" bIns="45702">
            <a:spAutoFit/>
          </a:bodyPr>
          <a:lstStyle/>
          <a:p>
            <a:pPr>
              <a:spcAft>
                <a:spcPts val="600"/>
              </a:spcAft>
            </a:pPr>
            <a:r>
              <a:rPr lang="hu-HU">
                <a:solidFill>
                  <a:srgbClr val="00B0F0"/>
                </a:solidFill>
              </a:rPr>
              <a:t>Norvégia – 85</a:t>
            </a:r>
          </a:p>
          <a:p>
            <a:pPr>
              <a:spcAft>
                <a:spcPts val="100"/>
              </a:spcAft>
            </a:pPr>
            <a:r>
              <a:rPr lang="hu-HU">
                <a:solidFill>
                  <a:srgbClr val="000000"/>
                </a:solidFill>
              </a:rPr>
              <a:t>Franciao. - 51</a:t>
            </a:r>
            <a:endParaRPr lang="en-US">
              <a:solidFill>
                <a:srgbClr val="000000"/>
              </a:solidFill>
            </a:endParaRPr>
          </a:p>
        </p:txBody>
      </p:sp>
      <p:pic>
        <p:nvPicPr>
          <p:cNvPr id="3396628" name="Picture 20" descr="http://t1.gstatic.com/images?q=tbn:ANd9GcTmqhMUojOqRymZFquSG3_8W9LDfoAohRr360yjcxDYnBrTf9ogTg"/>
          <p:cNvPicPr>
            <a:picLocks noChangeAspect="1" noChangeArrowheads="1"/>
          </p:cNvPicPr>
          <p:nvPr>
            <p:custDataLst>
              <p:tags r:id="rId86"/>
            </p:custDataLst>
          </p:nvPr>
        </p:nvPicPr>
        <p:blipFill>
          <a:blip r:embed="rId100" cstate="print"/>
          <a:srcRect/>
          <a:stretch>
            <a:fillRect/>
          </a:stretch>
        </p:blipFill>
        <p:spPr bwMode="auto">
          <a:xfrm>
            <a:off x="630472" y="4202573"/>
            <a:ext cx="1377724" cy="933623"/>
          </a:xfrm>
          <a:prstGeom prst="roundRect">
            <a:avLst/>
          </a:prstGeom>
          <a:noFill/>
        </p:spPr>
      </p:pic>
      <p:pic>
        <p:nvPicPr>
          <p:cNvPr id="1663159" name="Picture 14" descr="http://t0.gstatic.com/images?q=tbn:ANd9GcR456wewv--bKS4tq0ZbCw1KGv-UJNCfaA0bFLTeV_kvMldqvpN"/>
          <p:cNvPicPr>
            <a:picLocks noChangeAspect="1" noChangeArrowheads="1"/>
          </p:cNvPicPr>
          <p:nvPr>
            <p:custDataLst>
              <p:tags r:id="rId87"/>
            </p:custDataLst>
          </p:nvPr>
        </p:nvPicPr>
        <p:blipFill>
          <a:blip r:embed="rId101">
            <a:clrChange>
              <a:clrFrom>
                <a:srgbClr val="FFFFFF"/>
              </a:clrFrom>
              <a:clrTo>
                <a:srgbClr val="FFFFFF">
                  <a:alpha val="0"/>
                </a:srgbClr>
              </a:clrTo>
            </a:clrChange>
          </a:blip>
          <a:srcRect/>
          <a:stretch>
            <a:fillRect/>
          </a:stretch>
        </p:blipFill>
        <p:spPr bwMode="auto">
          <a:xfrm rot="20397913" flipH="1">
            <a:off x="5626100" y="2427288"/>
            <a:ext cx="1089025" cy="750887"/>
          </a:xfrm>
          <a:prstGeom prst="rect">
            <a:avLst/>
          </a:prstGeom>
          <a:noFill/>
          <a:ln w="9525">
            <a:noFill/>
            <a:miter lim="800000"/>
            <a:headEnd/>
            <a:tailEnd/>
          </a:ln>
        </p:spPr>
      </p:pic>
      <p:sp>
        <p:nvSpPr>
          <p:cNvPr id="88" name="Téglalap 87"/>
          <p:cNvSpPr/>
          <p:nvPr>
            <p:custDataLst>
              <p:tags r:id="rId88"/>
            </p:custDataLst>
          </p:nvPr>
        </p:nvSpPr>
        <p:spPr>
          <a:xfrm>
            <a:off x="8931275" y="25400"/>
            <a:ext cx="900113" cy="73025"/>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89" name="Téglalap 88"/>
          <p:cNvSpPr/>
          <p:nvPr>
            <p:custDataLst>
              <p:tags r:id="rId89"/>
            </p:custDataLst>
          </p:nvPr>
        </p:nvSpPr>
        <p:spPr>
          <a:xfrm>
            <a:off x="8931275" y="130175"/>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90" name="Téglalap 89"/>
          <p:cNvSpPr/>
          <p:nvPr>
            <p:custDataLst>
              <p:tags r:id="rId90"/>
            </p:custDataLst>
          </p:nvPr>
        </p:nvSpPr>
        <p:spPr>
          <a:xfrm>
            <a:off x="8931275" y="233363"/>
            <a:ext cx="900113" cy="71437"/>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91" name="Téglalap 90"/>
          <p:cNvSpPr/>
          <p:nvPr>
            <p:custDataLst>
              <p:tags r:id="rId91"/>
            </p:custDataLst>
          </p:nvPr>
        </p:nvSpPr>
        <p:spPr>
          <a:xfrm>
            <a:off x="8931275" y="336550"/>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92" name="Téglalap 91"/>
          <p:cNvSpPr/>
          <p:nvPr>
            <p:custDataLst>
              <p:tags r:id="rId92"/>
            </p:custDataLst>
          </p:nvPr>
        </p:nvSpPr>
        <p:spPr>
          <a:xfrm>
            <a:off x="8931275" y="439738"/>
            <a:ext cx="900113" cy="71437"/>
          </a:xfrm>
          <a:prstGeom prst="rect">
            <a:avLst/>
          </a:prstGeom>
          <a:solidFill>
            <a:srgbClr val="66CC00">
              <a:lumMod val="75000"/>
            </a:srgbClr>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2204" name="AutoShape 12"/>
          <p:cNvGraphicFramePr>
            <a:graphicFrameLocks/>
          </p:cNvGraphicFramePr>
          <p:nvPr>
            <p:custDataLst>
              <p:tags r:id="rId2"/>
            </p:custDataLst>
          </p:nvPr>
        </p:nvGraphicFramePr>
        <p:xfrm>
          <a:off x="0" y="0"/>
          <a:ext cx="176213" cy="161925"/>
        </p:xfrm>
        <a:graphic>
          <a:graphicData uri="http://schemas.openxmlformats.org/presentationml/2006/ole">
            <p:oleObj spid="_x0000_s1672204" name="think-cell Slide" r:id="rId72" imgW="0" imgH="0" progId="">
              <p:embed/>
            </p:oleObj>
          </a:graphicData>
        </a:graphic>
      </p:graphicFrame>
      <p:sp>
        <p:nvSpPr>
          <p:cNvPr id="1672206" name="Rectangle 3" hidden="1"/>
          <p:cNvSpPr>
            <a:spLocks noChangeArrowheads="1"/>
          </p:cNvSpPr>
          <p:nvPr>
            <p:custDataLst>
              <p:tags r:id="rId3"/>
            </p:custDataLst>
          </p:nvPr>
        </p:nvSpPr>
        <p:spPr bwMode="gray">
          <a:xfrm>
            <a:off x="0" y="0"/>
            <a:ext cx="176213" cy="161925"/>
          </a:xfrm>
          <a:prstGeom prst="rect">
            <a:avLst/>
          </a:prstGeom>
          <a:solidFill>
            <a:schemeClr val="accent1"/>
          </a:solidFill>
          <a:ln w="9525" algn="ctr">
            <a:solidFill>
              <a:schemeClr val="tx1"/>
            </a:solidFill>
            <a:miter lim="800000"/>
            <a:headEnd/>
            <a:tailEnd/>
          </a:ln>
        </p:spPr>
        <p:txBody>
          <a:bodyPr wrap="none" lIns="0" tIns="0" rIns="0" bIns="0" anchor="ctr"/>
          <a:lstStyle/>
          <a:p>
            <a:pPr algn="ctr"/>
            <a:endParaRPr lang="hu-HU" sz="1000" b="0">
              <a:solidFill>
                <a:srgbClr val="000000"/>
              </a:solidFill>
              <a:sym typeface="Arial" charset="0"/>
            </a:endParaRPr>
          </a:p>
        </p:txBody>
      </p:sp>
      <p:sp>
        <p:nvSpPr>
          <p:cNvPr id="25606" name="Oval 4"/>
          <p:cNvSpPr>
            <a:spLocks noChangeArrowheads="1"/>
          </p:cNvSpPr>
          <p:nvPr>
            <p:custDataLst>
              <p:tags r:id="rId4"/>
            </p:custDataLst>
          </p:nvPr>
        </p:nvSpPr>
        <p:spPr bwMode="gray">
          <a:xfrm>
            <a:off x="4427538" y="4348163"/>
            <a:ext cx="2430462" cy="733425"/>
          </a:xfrm>
          <a:prstGeom prst="ellipse">
            <a:avLst/>
          </a:prstGeom>
          <a:solidFill>
            <a:schemeClr val="accent4">
              <a:alpha val="54901"/>
            </a:schemeClr>
          </a:solidFill>
          <a:ln w="9525">
            <a:noFill/>
            <a:round/>
            <a:headEnd/>
            <a:tailEnd/>
          </a:ln>
        </p:spPr>
        <p:txBody>
          <a:bodyPr wrap="none" lIns="97732" tIns="48866" rIns="97732" bIns="48866" anchor="ctr"/>
          <a:lstStyle/>
          <a:p>
            <a:pPr>
              <a:defRPr/>
            </a:pPr>
            <a:endParaRPr lang="hu-HU" sz="1400" b="0" dirty="0">
              <a:solidFill>
                <a:srgbClr val="000000"/>
              </a:solidFill>
              <a:cs typeface="+mn-cs"/>
            </a:endParaRPr>
          </a:p>
        </p:txBody>
      </p:sp>
      <p:sp>
        <p:nvSpPr>
          <p:cNvPr id="25607" name="Oval 5"/>
          <p:cNvSpPr>
            <a:spLocks noChangeArrowheads="1"/>
          </p:cNvSpPr>
          <p:nvPr>
            <p:custDataLst>
              <p:tags r:id="rId5"/>
            </p:custDataLst>
          </p:nvPr>
        </p:nvSpPr>
        <p:spPr bwMode="gray">
          <a:xfrm>
            <a:off x="6292850" y="2709863"/>
            <a:ext cx="2887663" cy="1874837"/>
          </a:xfrm>
          <a:prstGeom prst="ellipse">
            <a:avLst/>
          </a:prstGeom>
          <a:solidFill>
            <a:schemeClr val="accent4">
              <a:alpha val="54901"/>
            </a:schemeClr>
          </a:solidFill>
          <a:ln w="9525">
            <a:noFill/>
            <a:round/>
            <a:headEnd/>
            <a:tailEnd/>
          </a:ln>
        </p:spPr>
        <p:txBody>
          <a:bodyPr wrap="none" lIns="97732" tIns="48866" rIns="97732" bIns="48866" anchor="ctr"/>
          <a:lstStyle/>
          <a:p>
            <a:pPr>
              <a:defRPr/>
            </a:pPr>
            <a:endParaRPr lang="hu-HU" sz="1400" b="0" dirty="0">
              <a:solidFill>
                <a:srgbClr val="000000"/>
              </a:solidFill>
              <a:cs typeface="+mn-cs"/>
            </a:endParaRPr>
          </a:p>
        </p:txBody>
      </p:sp>
      <p:sp>
        <p:nvSpPr>
          <p:cNvPr id="25608" name="Oval 6"/>
          <p:cNvSpPr>
            <a:spLocks noChangeArrowheads="1"/>
          </p:cNvSpPr>
          <p:nvPr>
            <p:custDataLst>
              <p:tags r:id="rId6"/>
            </p:custDataLst>
          </p:nvPr>
        </p:nvSpPr>
        <p:spPr bwMode="gray">
          <a:xfrm>
            <a:off x="7523163" y="1585913"/>
            <a:ext cx="1909762" cy="1017587"/>
          </a:xfrm>
          <a:prstGeom prst="ellipse">
            <a:avLst/>
          </a:prstGeom>
          <a:solidFill>
            <a:schemeClr val="accent4">
              <a:alpha val="54901"/>
            </a:schemeClr>
          </a:solidFill>
          <a:ln w="9525">
            <a:noFill/>
            <a:round/>
            <a:headEnd/>
            <a:tailEnd/>
          </a:ln>
        </p:spPr>
        <p:txBody>
          <a:bodyPr wrap="none" lIns="97732" tIns="48866" rIns="97732" bIns="48866" anchor="ctr"/>
          <a:lstStyle/>
          <a:p>
            <a:pPr>
              <a:defRPr/>
            </a:pPr>
            <a:endParaRPr lang="hu-HU" sz="1400" b="0" dirty="0">
              <a:solidFill>
                <a:srgbClr val="000000"/>
              </a:solidFill>
              <a:cs typeface="+mn-cs"/>
            </a:endParaRPr>
          </a:p>
        </p:txBody>
      </p:sp>
      <p:sp>
        <p:nvSpPr>
          <p:cNvPr id="25609" name="Oval 7"/>
          <p:cNvSpPr>
            <a:spLocks noChangeArrowheads="1"/>
          </p:cNvSpPr>
          <p:nvPr>
            <p:custDataLst>
              <p:tags r:id="rId7"/>
            </p:custDataLst>
          </p:nvPr>
        </p:nvSpPr>
        <p:spPr bwMode="gray">
          <a:xfrm>
            <a:off x="2279650" y="5348288"/>
            <a:ext cx="3898900" cy="422275"/>
          </a:xfrm>
          <a:prstGeom prst="ellipse">
            <a:avLst/>
          </a:prstGeom>
          <a:solidFill>
            <a:schemeClr val="accent4">
              <a:alpha val="54901"/>
            </a:schemeClr>
          </a:solidFill>
          <a:ln w="9525">
            <a:noFill/>
            <a:round/>
            <a:headEnd/>
            <a:tailEnd/>
          </a:ln>
        </p:spPr>
        <p:txBody>
          <a:bodyPr wrap="none" lIns="97732" tIns="48866" rIns="97732" bIns="48866" anchor="ctr"/>
          <a:lstStyle/>
          <a:p>
            <a:pPr>
              <a:defRPr/>
            </a:pPr>
            <a:endParaRPr lang="hu-HU" sz="1400" b="0" dirty="0">
              <a:solidFill>
                <a:srgbClr val="000000"/>
              </a:solidFill>
              <a:cs typeface="+mn-cs"/>
            </a:endParaRPr>
          </a:p>
        </p:txBody>
      </p:sp>
      <p:graphicFrame>
        <p:nvGraphicFramePr>
          <p:cNvPr id="1672205" name="Object 13"/>
          <p:cNvGraphicFramePr>
            <a:graphicFrameLocks/>
          </p:cNvGraphicFramePr>
          <p:nvPr>
            <p:custDataLst>
              <p:tags r:id="rId8"/>
            </p:custDataLst>
          </p:nvPr>
        </p:nvGraphicFramePr>
        <p:xfrm>
          <a:off x="306388" y="1344613"/>
          <a:ext cx="8442325" cy="4746625"/>
        </p:xfrm>
        <a:graphic>
          <a:graphicData uri="http://schemas.openxmlformats.org/presentationml/2006/ole">
            <p:oleObj spid="_x0000_s1672205" name="Diagram" r:id="rId73" imgW="8443059" imgH="4747248" progId="MSGraph.Chart.8">
              <p:embed followColorScheme="full"/>
            </p:oleObj>
          </a:graphicData>
        </a:graphic>
      </p:graphicFrame>
      <p:sp>
        <p:nvSpPr>
          <p:cNvPr id="1672211" name="Rectangle 21"/>
          <p:cNvSpPr>
            <a:spLocks noChangeArrowheads="1"/>
          </p:cNvSpPr>
          <p:nvPr>
            <p:custDataLst>
              <p:tags r:id="rId9"/>
            </p:custDataLst>
          </p:nvPr>
        </p:nvSpPr>
        <p:spPr bwMode="gray">
          <a:xfrm>
            <a:off x="414338" y="1131888"/>
            <a:ext cx="1550987" cy="301625"/>
          </a:xfrm>
          <a:prstGeom prst="rect">
            <a:avLst/>
          </a:prstGeom>
          <a:noFill/>
          <a:ln w="9525">
            <a:noFill/>
            <a:miter lim="800000"/>
            <a:headEnd/>
            <a:tailEnd/>
          </a:ln>
        </p:spPr>
        <p:txBody>
          <a:bodyPr wrap="none" lIns="0" tIns="0" rIns="0" bIns="0" anchor="b"/>
          <a:lstStyle/>
          <a:p>
            <a:pPr defTabSz="955675">
              <a:lnSpc>
                <a:spcPct val="90000"/>
              </a:lnSpc>
              <a:buClr>
                <a:srgbClr val="002960"/>
              </a:buClr>
            </a:pPr>
            <a:r>
              <a:rPr lang="hu-HU" sz="1100">
                <a:solidFill>
                  <a:schemeClr val="accent1"/>
                </a:solidFill>
              </a:rPr>
              <a:t>Online bank használata</a:t>
            </a:r>
          </a:p>
          <a:p>
            <a:pPr defTabSz="955675">
              <a:lnSpc>
                <a:spcPct val="90000"/>
              </a:lnSpc>
              <a:buClr>
                <a:srgbClr val="002960"/>
              </a:buClr>
            </a:pPr>
            <a:r>
              <a:rPr lang="hu-HU" sz="1100" b="0">
                <a:solidFill>
                  <a:srgbClr val="808080"/>
                </a:solidFill>
              </a:rPr>
              <a:t>%</a:t>
            </a:r>
            <a:r>
              <a:rPr lang="en-US" sz="1100" b="0">
                <a:solidFill>
                  <a:srgbClr val="808080"/>
                </a:solidFill>
              </a:rPr>
              <a:t>, 2009</a:t>
            </a:r>
          </a:p>
        </p:txBody>
      </p:sp>
      <p:sp>
        <p:nvSpPr>
          <p:cNvPr id="1672212" name="Rectangle 22"/>
          <p:cNvSpPr>
            <a:spLocks noChangeArrowheads="1"/>
          </p:cNvSpPr>
          <p:nvPr>
            <p:custDataLst>
              <p:tags r:id="rId10"/>
            </p:custDataLst>
          </p:nvPr>
        </p:nvSpPr>
        <p:spPr bwMode="gray">
          <a:xfrm>
            <a:off x="7396163" y="6027738"/>
            <a:ext cx="1223962" cy="301625"/>
          </a:xfrm>
          <a:prstGeom prst="rect">
            <a:avLst/>
          </a:prstGeom>
          <a:noFill/>
          <a:ln w="9525">
            <a:noFill/>
            <a:miter lim="800000"/>
            <a:headEnd/>
            <a:tailEnd/>
          </a:ln>
        </p:spPr>
        <p:txBody>
          <a:bodyPr wrap="none" lIns="0" tIns="0" rIns="0" bIns="0"/>
          <a:lstStyle/>
          <a:p>
            <a:pPr algn="r" defTabSz="955675">
              <a:lnSpc>
                <a:spcPct val="90000"/>
              </a:lnSpc>
              <a:buClr>
                <a:srgbClr val="002960"/>
              </a:buClr>
            </a:pPr>
            <a:r>
              <a:rPr lang="en-US" sz="1100">
                <a:solidFill>
                  <a:schemeClr val="accent1"/>
                </a:solidFill>
              </a:rPr>
              <a:t>Internet </a:t>
            </a:r>
            <a:r>
              <a:rPr lang="hu-HU" sz="1100">
                <a:solidFill>
                  <a:schemeClr val="accent1"/>
                </a:solidFill>
              </a:rPr>
              <a:t> használat</a:t>
            </a:r>
          </a:p>
          <a:p>
            <a:pPr algn="r" defTabSz="955675">
              <a:lnSpc>
                <a:spcPct val="90000"/>
              </a:lnSpc>
              <a:buClr>
                <a:srgbClr val="002960"/>
              </a:buClr>
            </a:pPr>
            <a:r>
              <a:rPr lang="hu-HU" sz="1100" b="0">
                <a:solidFill>
                  <a:srgbClr val="808080"/>
                </a:solidFill>
              </a:rPr>
              <a:t>%</a:t>
            </a:r>
            <a:r>
              <a:rPr lang="en-US" sz="1100" b="0">
                <a:solidFill>
                  <a:srgbClr val="808080"/>
                </a:solidFill>
              </a:rPr>
              <a:t>, 2009</a:t>
            </a:r>
          </a:p>
        </p:txBody>
      </p:sp>
      <p:sp>
        <p:nvSpPr>
          <p:cNvPr id="1672213" name="Rectangle 23"/>
          <p:cNvSpPr>
            <a:spLocks noChangeArrowheads="1"/>
          </p:cNvSpPr>
          <p:nvPr>
            <p:custDataLst>
              <p:tags r:id="rId11"/>
            </p:custDataLst>
          </p:nvPr>
        </p:nvSpPr>
        <p:spPr bwMode="gray">
          <a:xfrm>
            <a:off x="3590925" y="4973638"/>
            <a:ext cx="754063" cy="168275"/>
          </a:xfrm>
          <a:prstGeom prst="rect">
            <a:avLst/>
          </a:prstGeom>
          <a:noFill/>
          <a:ln w="9525">
            <a:noFill/>
            <a:miter lim="800000"/>
            <a:headEnd/>
            <a:tailEnd/>
          </a:ln>
        </p:spPr>
        <p:txBody>
          <a:bodyPr wrap="none" lIns="19049" tIns="0" rIns="19049" bIns="0"/>
          <a:lstStyle/>
          <a:p>
            <a:pPr defTabSz="955675">
              <a:buClr>
                <a:srgbClr val="002960"/>
              </a:buClr>
            </a:pPr>
            <a:fld id="{F671B2E8-6413-4B18-BA80-23A184FB5B37}" type="datetime'Kö''''''''z''''''''''e''''''l''''''''''-''Ke''''''l''et'''''">
              <a:rPr lang="en-US" sz="1100" b="0">
                <a:solidFill>
                  <a:srgbClr val="000000"/>
                </a:solidFill>
              </a:rPr>
              <a:pPr defTabSz="955675">
                <a:buClr>
                  <a:srgbClr val="002960"/>
                </a:buClr>
              </a:pPr>
              <a:t>Közel-Kelet</a:t>
            </a:fld>
            <a:endParaRPr lang="en-US" sz="1100" b="0">
              <a:solidFill>
                <a:srgbClr val="000000"/>
              </a:solidFill>
            </a:endParaRPr>
          </a:p>
        </p:txBody>
      </p:sp>
      <p:sp useBgFill="1">
        <p:nvSpPr>
          <p:cNvPr id="1672214" name="Rectangle 24"/>
          <p:cNvSpPr>
            <a:spLocks noChangeArrowheads="1"/>
          </p:cNvSpPr>
          <p:nvPr>
            <p:custDataLst>
              <p:tags r:id="rId12"/>
            </p:custDataLst>
          </p:nvPr>
        </p:nvSpPr>
        <p:spPr bwMode="gray">
          <a:xfrm>
            <a:off x="7775575" y="3027363"/>
            <a:ext cx="327025" cy="168275"/>
          </a:xfrm>
          <a:prstGeom prst="rect">
            <a:avLst/>
          </a:prstGeom>
          <a:ln w="9525">
            <a:noFill/>
            <a:miter lim="800000"/>
            <a:headEnd/>
            <a:tailEnd/>
          </a:ln>
        </p:spPr>
        <p:txBody>
          <a:bodyPr wrap="none" lIns="19049" tIns="0" rIns="19049" bIns="0" anchor="ctr"/>
          <a:lstStyle/>
          <a:p>
            <a:pPr defTabSz="955675">
              <a:buClr>
                <a:srgbClr val="002960"/>
              </a:buClr>
            </a:pPr>
            <a:fld id="{35F63E6E-E74A-4A48-96CF-24F643D86A3E}" type="datetime'''U''''''''''''''''''''''''S''A'''''''''''''''''''''''''''''''">
              <a:rPr lang="en-US" sz="1100" b="0">
                <a:solidFill>
                  <a:srgbClr val="000000"/>
                </a:solidFill>
              </a:rPr>
              <a:pPr defTabSz="955675">
                <a:buClr>
                  <a:srgbClr val="002960"/>
                </a:buClr>
              </a:pPr>
              <a:t>USA</a:t>
            </a:fld>
            <a:endParaRPr lang="en-US" sz="1100" b="0">
              <a:solidFill>
                <a:srgbClr val="000000"/>
              </a:solidFill>
            </a:endParaRPr>
          </a:p>
        </p:txBody>
      </p:sp>
      <p:sp useBgFill="1">
        <p:nvSpPr>
          <p:cNvPr id="1672215" name="Rectangle 25"/>
          <p:cNvSpPr>
            <a:spLocks noChangeArrowheads="1"/>
          </p:cNvSpPr>
          <p:nvPr>
            <p:custDataLst>
              <p:tags r:id="rId13"/>
            </p:custDataLst>
          </p:nvPr>
        </p:nvSpPr>
        <p:spPr bwMode="gray">
          <a:xfrm>
            <a:off x="7112000" y="2874963"/>
            <a:ext cx="334963" cy="168275"/>
          </a:xfrm>
          <a:prstGeom prst="rect">
            <a:avLst/>
          </a:prstGeom>
          <a:ln w="9525">
            <a:noFill/>
            <a:miter lim="800000"/>
            <a:headEnd/>
            <a:tailEnd/>
          </a:ln>
        </p:spPr>
        <p:txBody>
          <a:bodyPr wrap="none" lIns="19049" tIns="0" rIns="19049" bIns="0" anchor="ctr"/>
          <a:lstStyle/>
          <a:p>
            <a:pPr defTabSz="955675">
              <a:buClr>
                <a:srgbClr val="002960"/>
              </a:buClr>
            </a:pPr>
            <a:fld id="{27E1E6F7-0885-4435-873E-C320D46536F4}" type="datetime'''''''''''C''''''''''''''''''''''''''''A''''N'''''">
              <a:rPr lang="en-US" sz="1100" b="0">
                <a:solidFill>
                  <a:srgbClr val="000000"/>
                </a:solidFill>
              </a:rPr>
              <a:pPr defTabSz="955675">
                <a:buClr>
                  <a:srgbClr val="002960"/>
                </a:buClr>
              </a:pPr>
              <a:t>CAN</a:t>
            </a:fld>
            <a:endParaRPr lang="en-US" sz="1100" b="0">
              <a:solidFill>
                <a:srgbClr val="000000"/>
              </a:solidFill>
            </a:endParaRPr>
          </a:p>
        </p:txBody>
      </p:sp>
      <p:sp>
        <p:nvSpPr>
          <p:cNvPr id="1672216" name="Rectangle 26"/>
          <p:cNvSpPr>
            <a:spLocks noChangeArrowheads="1"/>
          </p:cNvSpPr>
          <p:nvPr>
            <p:custDataLst>
              <p:tags r:id="rId14"/>
            </p:custDataLst>
          </p:nvPr>
        </p:nvSpPr>
        <p:spPr bwMode="gray">
          <a:xfrm>
            <a:off x="7104063" y="3611563"/>
            <a:ext cx="327025" cy="168275"/>
          </a:xfrm>
          <a:prstGeom prst="rect">
            <a:avLst/>
          </a:prstGeom>
          <a:noFill/>
          <a:ln w="9525">
            <a:noFill/>
            <a:miter lim="800000"/>
            <a:headEnd/>
            <a:tailEnd/>
          </a:ln>
        </p:spPr>
        <p:txBody>
          <a:bodyPr wrap="none" lIns="19049" tIns="0" rIns="19049" bIns="0"/>
          <a:lstStyle/>
          <a:p>
            <a:pPr defTabSz="955675">
              <a:buClr>
                <a:srgbClr val="002960"/>
              </a:buClr>
            </a:pPr>
            <a:fld id="{2C4D33E8-916C-4320-B431-C14D0866C51C}" type="datetime'''''A''''''''''''''''''''''''''''''''''''''''US'''''">
              <a:rPr lang="en-US" sz="1100" b="0">
                <a:solidFill>
                  <a:srgbClr val="000000"/>
                </a:solidFill>
              </a:rPr>
              <a:pPr defTabSz="955675">
                <a:buClr>
                  <a:srgbClr val="002960"/>
                </a:buClr>
              </a:pPr>
              <a:t>AUS</a:t>
            </a:fld>
            <a:endParaRPr lang="en-US" sz="1100" b="0">
              <a:solidFill>
                <a:srgbClr val="000000"/>
              </a:solidFill>
            </a:endParaRPr>
          </a:p>
        </p:txBody>
      </p:sp>
      <p:sp useBgFill="1">
        <p:nvSpPr>
          <p:cNvPr id="1672217" name="Rectangle 27"/>
          <p:cNvSpPr>
            <a:spLocks noChangeArrowheads="1"/>
          </p:cNvSpPr>
          <p:nvPr>
            <p:custDataLst>
              <p:tags r:id="rId15"/>
            </p:custDataLst>
          </p:nvPr>
        </p:nvSpPr>
        <p:spPr bwMode="gray">
          <a:xfrm>
            <a:off x="2792413" y="5092700"/>
            <a:ext cx="247650" cy="168275"/>
          </a:xfrm>
          <a:prstGeom prst="rect">
            <a:avLst/>
          </a:prstGeom>
          <a:ln w="9525">
            <a:noFill/>
            <a:miter lim="800000"/>
            <a:headEnd/>
            <a:tailEnd/>
          </a:ln>
        </p:spPr>
        <p:txBody>
          <a:bodyPr wrap="none" lIns="19049" tIns="0" rIns="19049" bIns="0" anchor="ctr"/>
          <a:lstStyle/>
          <a:p>
            <a:pPr defTabSz="955675">
              <a:buClr>
                <a:srgbClr val="002960"/>
              </a:buClr>
            </a:pPr>
            <a:fld id="{EE2488EC-64C8-4357-8B87-5C16B1B619E2}" type="datetime'''''''''''''''''''''''''M''''X'''''''''''''''''">
              <a:rPr lang="en-US" sz="1100" b="0">
                <a:solidFill>
                  <a:srgbClr val="000000"/>
                </a:solidFill>
              </a:rPr>
              <a:pPr defTabSz="955675">
                <a:buClr>
                  <a:srgbClr val="002960"/>
                </a:buClr>
              </a:pPr>
              <a:t>MX</a:t>
            </a:fld>
            <a:endParaRPr lang="en-US" sz="1100" b="0">
              <a:solidFill>
                <a:srgbClr val="000000"/>
              </a:solidFill>
            </a:endParaRPr>
          </a:p>
        </p:txBody>
      </p:sp>
      <p:sp>
        <p:nvSpPr>
          <p:cNvPr id="1672218" name="Rectangle 28"/>
          <p:cNvSpPr>
            <a:spLocks noChangeArrowheads="1"/>
          </p:cNvSpPr>
          <p:nvPr>
            <p:custDataLst>
              <p:tags r:id="rId16"/>
            </p:custDataLst>
          </p:nvPr>
        </p:nvSpPr>
        <p:spPr bwMode="gray">
          <a:xfrm>
            <a:off x="3706813" y="4733925"/>
            <a:ext cx="233362" cy="168275"/>
          </a:xfrm>
          <a:prstGeom prst="rect">
            <a:avLst/>
          </a:prstGeom>
          <a:noFill/>
          <a:ln w="9525">
            <a:noFill/>
            <a:miter lim="800000"/>
            <a:headEnd/>
            <a:tailEnd/>
          </a:ln>
        </p:spPr>
        <p:txBody>
          <a:bodyPr wrap="none" lIns="19049" tIns="0" rIns="19049" bIns="0" anchor="ctr"/>
          <a:lstStyle/>
          <a:p>
            <a:pPr defTabSz="955675">
              <a:buClr>
                <a:srgbClr val="002960"/>
              </a:buClr>
            </a:pPr>
            <a:fld id="{5FEDE3BF-13F0-4FDB-AADD-EB07EAD03D83}" type="datetime'''''''''''B''''''''''''''''''''''''''''''''R'''''''''''''">
              <a:rPr lang="en-US" sz="1100" b="0">
                <a:solidFill>
                  <a:srgbClr val="000000"/>
                </a:solidFill>
              </a:rPr>
              <a:pPr defTabSz="955675">
                <a:buClr>
                  <a:srgbClr val="002960"/>
                </a:buClr>
              </a:pPr>
              <a:t>BR</a:t>
            </a:fld>
            <a:endParaRPr lang="en-US" sz="1100" b="0">
              <a:solidFill>
                <a:srgbClr val="000000"/>
              </a:solidFill>
            </a:endParaRPr>
          </a:p>
        </p:txBody>
      </p:sp>
      <p:sp>
        <p:nvSpPr>
          <p:cNvPr id="1672219" name="Rectangle 29"/>
          <p:cNvSpPr>
            <a:spLocks noChangeArrowheads="1"/>
          </p:cNvSpPr>
          <p:nvPr>
            <p:custDataLst>
              <p:tags r:id="rId17"/>
            </p:custDataLst>
          </p:nvPr>
        </p:nvSpPr>
        <p:spPr bwMode="gray">
          <a:xfrm>
            <a:off x="936625" y="5432425"/>
            <a:ext cx="177800" cy="168275"/>
          </a:xfrm>
          <a:prstGeom prst="rect">
            <a:avLst/>
          </a:prstGeom>
          <a:noFill/>
          <a:ln w="9525">
            <a:noFill/>
            <a:miter lim="800000"/>
            <a:headEnd/>
            <a:tailEnd/>
          </a:ln>
        </p:spPr>
        <p:txBody>
          <a:bodyPr wrap="none" lIns="19049" tIns="0" rIns="19049" bIns="0" anchor="ctr"/>
          <a:lstStyle/>
          <a:p>
            <a:pPr defTabSz="955675">
              <a:buClr>
                <a:srgbClr val="002960"/>
              </a:buClr>
            </a:pPr>
            <a:fld id="{5E8D905F-6CB2-48C1-A14C-19C495479359}" type="datetime'''''''''''''''''''''''''''''''''''''''''''''''''''I''N'''''''">
              <a:rPr lang="en-US" sz="1100" b="0">
                <a:solidFill>
                  <a:srgbClr val="000000"/>
                </a:solidFill>
              </a:rPr>
              <a:pPr defTabSz="955675">
                <a:buClr>
                  <a:srgbClr val="002960"/>
                </a:buClr>
              </a:pPr>
              <a:t>IN</a:t>
            </a:fld>
            <a:endParaRPr lang="en-US" sz="1100" b="0">
              <a:solidFill>
                <a:srgbClr val="000000"/>
              </a:solidFill>
            </a:endParaRPr>
          </a:p>
        </p:txBody>
      </p:sp>
      <p:sp>
        <p:nvSpPr>
          <p:cNvPr id="1672220" name="Rectangle 30"/>
          <p:cNvSpPr>
            <a:spLocks noChangeArrowheads="1"/>
          </p:cNvSpPr>
          <p:nvPr>
            <p:custDataLst>
              <p:tags r:id="rId18"/>
            </p:custDataLst>
          </p:nvPr>
        </p:nvSpPr>
        <p:spPr bwMode="gray">
          <a:xfrm>
            <a:off x="3614738" y="5233988"/>
            <a:ext cx="233362" cy="168275"/>
          </a:xfrm>
          <a:prstGeom prst="rect">
            <a:avLst/>
          </a:prstGeom>
          <a:noFill/>
          <a:ln w="9525">
            <a:noFill/>
            <a:miter lim="800000"/>
            <a:headEnd/>
            <a:tailEnd/>
          </a:ln>
        </p:spPr>
        <p:txBody>
          <a:bodyPr wrap="none" lIns="19049" tIns="0" rIns="19049" bIns="0"/>
          <a:lstStyle/>
          <a:p>
            <a:pPr defTabSz="955675">
              <a:buClr>
                <a:srgbClr val="002960"/>
              </a:buClr>
            </a:pPr>
            <a:fld id="{FC430297-E74A-4225-A40D-972D6D8D4E22}" type="datetime'''''''''''''''''''''''''''''''''''''''''''S''''''R'''''''''">
              <a:rPr lang="en-US" sz="1100" b="0">
                <a:solidFill>
                  <a:srgbClr val="000000"/>
                </a:solidFill>
              </a:rPr>
              <a:pPr defTabSz="955675">
                <a:buClr>
                  <a:srgbClr val="002960"/>
                </a:buClr>
              </a:pPr>
              <a:t>SR</a:t>
            </a:fld>
            <a:endParaRPr lang="en-US" sz="1100" b="0">
              <a:solidFill>
                <a:srgbClr val="000000"/>
              </a:solidFill>
            </a:endParaRPr>
          </a:p>
        </p:txBody>
      </p:sp>
      <p:sp>
        <p:nvSpPr>
          <p:cNvPr id="1672221" name="Rectangle 31"/>
          <p:cNvSpPr>
            <a:spLocks noChangeArrowheads="1"/>
          </p:cNvSpPr>
          <p:nvPr>
            <p:custDataLst>
              <p:tags r:id="rId19"/>
            </p:custDataLst>
          </p:nvPr>
        </p:nvSpPr>
        <p:spPr bwMode="gray">
          <a:xfrm>
            <a:off x="8270875" y="1633538"/>
            <a:ext cx="247650" cy="168275"/>
          </a:xfrm>
          <a:prstGeom prst="rect">
            <a:avLst/>
          </a:prstGeom>
          <a:noFill/>
          <a:ln w="9525">
            <a:noFill/>
            <a:miter lim="800000"/>
            <a:headEnd/>
            <a:tailEnd/>
          </a:ln>
        </p:spPr>
        <p:txBody>
          <a:bodyPr wrap="none" lIns="19049" tIns="0" rIns="19049" bIns="0" anchor="ctr"/>
          <a:lstStyle/>
          <a:p>
            <a:pPr defTabSz="955675">
              <a:buClr>
                <a:srgbClr val="002960"/>
              </a:buClr>
            </a:pPr>
            <a:fld id="{53107E29-CED6-4BE8-985E-861823764ADC}" type="datetime'''''''''''''N''''''''''O'''''''''''">
              <a:rPr lang="en-US" sz="1100" b="0">
                <a:solidFill>
                  <a:srgbClr val="000000"/>
                </a:solidFill>
              </a:rPr>
              <a:pPr defTabSz="955675">
                <a:buClr>
                  <a:srgbClr val="002960"/>
                </a:buClr>
              </a:pPr>
              <a:t>NO</a:t>
            </a:fld>
            <a:endParaRPr lang="en-US" sz="1100" b="0">
              <a:solidFill>
                <a:srgbClr val="000000"/>
              </a:solidFill>
            </a:endParaRPr>
          </a:p>
        </p:txBody>
      </p:sp>
      <p:sp>
        <p:nvSpPr>
          <p:cNvPr id="1672222" name="Rectangle 32"/>
          <p:cNvSpPr>
            <a:spLocks noChangeArrowheads="1"/>
          </p:cNvSpPr>
          <p:nvPr>
            <p:custDataLst>
              <p:tags r:id="rId20"/>
            </p:custDataLst>
          </p:nvPr>
        </p:nvSpPr>
        <p:spPr bwMode="gray">
          <a:xfrm>
            <a:off x="2616200" y="5405438"/>
            <a:ext cx="225425" cy="168275"/>
          </a:xfrm>
          <a:prstGeom prst="rect">
            <a:avLst/>
          </a:prstGeom>
          <a:noFill/>
          <a:ln w="9525">
            <a:noFill/>
            <a:miter lim="800000"/>
            <a:headEnd/>
            <a:tailEnd/>
          </a:ln>
        </p:spPr>
        <p:txBody>
          <a:bodyPr wrap="none" lIns="19049" tIns="0" rIns="19049" bIns="0" anchor="ctr"/>
          <a:lstStyle/>
          <a:p>
            <a:pPr defTabSz="955675">
              <a:buClr>
                <a:srgbClr val="002960"/>
              </a:buClr>
            </a:pPr>
            <a:fld id="{17B937C5-01BE-4AEA-8F3E-1511897C2DA3}" type="datetime'''''''''''''T''''''''''''''''''U'''''''''''''''''''''''''''">
              <a:rPr lang="en-US" sz="1100" b="0">
                <a:solidFill>
                  <a:srgbClr val="000000"/>
                </a:solidFill>
              </a:rPr>
              <a:pPr defTabSz="955675">
                <a:buClr>
                  <a:srgbClr val="002960"/>
                </a:buClr>
              </a:pPr>
              <a:t>TU</a:t>
            </a:fld>
            <a:endParaRPr lang="en-US" sz="1100" b="0">
              <a:solidFill>
                <a:srgbClr val="000000"/>
              </a:solidFill>
            </a:endParaRPr>
          </a:p>
        </p:txBody>
      </p:sp>
      <p:sp>
        <p:nvSpPr>
          <p:cNvPr id="1672223" name="Rectangle 33"/>
          <p:cNvSpPr>
            <a:spLocks noChangeArrowheads="1"/>
          </p:cNvSpPr>
          <p:nvPr>
            <p:custDataLst>
              <p:tags r:id="rId21"/>
            </p:custDataLst>
          </p:nvPr>
        </p:nvSpPr>
        <p:spPr bwMode="gray">
          <a:xfrm>
            <a:off x="4864100" y="5405438"/>
            <a:ext cx="255588" cy="168275"/>
          </a:xfrm>
          <a:prstGeom prst="rect">
            <a:avLst/>
          </a:prstGeom>
          <a:noFill/>
          <a:ln w="9525">
            <a:noFill/>
            <a:miter lim="800000"/>
            <a:headEnd/>
            <a:tailEnd/>
          </a:ln>
        </p:spPr>
        <p:txBody>
          <a:bodyPr wrap="none" lIns="19049" tIns="0" rIns="19049" bIns="0" anchor="ctr"/>
          <a:lstStyle/>
          <a:p>
            <a:pPr defTabSz="955675">
              <a:buClr>
                <a:srgbClr val="002960"/>
              </a:buClr>
            </a:pPr>
            <a:fld id="{7042B654-DA25-4982-BA66-AF24CC79B3A5}" type="datetime'''''''''''MC'''''''''''''">
              <a:rPr lang="en-US" sz="1100" b="0">
                <a:solidFill>
                  <a:srgbClr val="000000"/>
                </a:solidFill>
              </a:rPr>
              <a:pPr defTabSz="955675">
                <a:buClr>
                  <a:srgbClr val="002960"/>
                </a:buClr>
              </a:pPr>
              <a:t>MC</a:t>
            </a:fld>
            <a:endParaRPr lang="en-US" sz="1100" b="0">
              <a:solidFill>
                <a:srgbClr val="000000"/>
              </a:solidFill>
            </a:endParaRPr>
          </a:p>
        </p:txBody>
      </p:sp>
      <p:sp>
        <p:nvSpPr>
          <p:cNvPr id="1672224" name="Rectangle 34"/>
          <p:cNvSpPr>
            <a:spLocks noChangeArrowheads="1"/>
          </p:cNvSpPr>
          <p:nvPr>
            <p:custDataLst>
              <p:tags r:id="rId22"/>
            </p:custDataLst>
          </p:nvPr>
        </p:nvSpPr>
        <p:spPr bwMode="gray">
          <a:xfrm>
            <a:off x="7523163" y="3306763"/>
            <a:ext cx="233362" cy="168275"/>
          </a:xfrm>
          <a:prstGeom prst="rect">
            <a:avLst/>
          </a:prstGeom>
          <a:noFill/>
          <a:ln w="9525">
            <a:noFill/>
            <a:miter lim="800000"/>
            <a:headEnd/>
            <a:tailEnd/>
          </a:ln>
        </p:spPr>
        <p:txBody>
          <a:bodyPr wrap="none" lIns="19049" tIns="0" rIns="19049" bIns="0"/>
          <a:lstStyle/>
          <a:p>
            <a:pPr defTabSz="955675">
              <a:buClr>
                <a:srgbClr val="002960"/>
              </a:buClr>
            </a:pPr>
            <a:fld id="{6403680D-4FEC-484B-BD2B-0254B2625ACB}" type="datetime'''''''U''''K'''''''''''''''''''''''''''''''''''''''''">
              <a:rPr lang="en-US" sz="1100" b="0">
                <a:solidFill>
                  <a:srgbClr val="000000"/>
                </a:solidFill>
              </a:rPr>
              <a:pPr defTabSz="955675">
                <a:buClr>
                  <a:srgbClr val="002960"/>
                </a:buClr>
              </a:pPr>
              <a:t>UK</a:t>
            </a:fld>
            <a:endParaRPr lang="en-US" sz="1100" b="0">
              <a:solidFill>
                <a:srgbClr val="000000"/>
              </a:solidFill>
            </a:endParaRPr>
          </a:p>
        </p:txBody>
      </p:sp>
      <p:sp>
        <p:nvSpPr>
          <p:cNvPr id="1672225" name="Rectangle 35"/>
          <p:cNvSpPr>
            <a:spLocks noChangeArrowheads="1"/>
          </p:cNvSpPr>
          <p:nvPr>
            <p:custDataLst>
              <p:tags r:id="rId23"/>
            </p:custDataLst>
          </p:nvPr>
        </p:nvSpPr>
        <p:spPr bwMode="gray">
          <a:xfrm>
            <a:off x="8040688" y="2082800"/>
            <a:ext cx="263525" cy="168275"/>
          </a:xfrm>
          <a:prstGeom prst="rect">
            <a:avLst/>
          </a:prstGeom>
          <a:noFill/>
          <a:ln w="9525">
            <a:noFill/>
            <a:miter lim="800000"/>
            <a:headEnd/>
            <a:tailEnd/>
          </a:ln>
        </p:spPr>
        <p:txBody>
          <a:bodyPr wrap="none" lIns="19049" tIns="0" rIns="19049" bIns="0"/>
          <a:lstStyle/>
          <a:p>
            <a:pPr defTabSz="955675">
              <a:buClr>
                <a:srgbClr val="002960"/>
              </a:buClr>
            </a:pPr>
            <a:fld id="{EF0399F4-2EDC-4F42-8B69-A198FA5D7927}" type="datetime'''''''S''''''''''''''W'''''''''''''''''''">
              <a:rPr lang="en-US" sz="1100" b="0">
                <a:solidFill>
                  <a:srgbClr val="000000"/>
                </a:solidFill>
              </a:rPr>
              <a:pPr defTabSz="955675">
                <a:buClr>
                  <a:srgbClr val="002960"/>
                </a:buClr>
              </a:pPr>
              <a:t>SW</a:t>
            </a:fld>
            <a:endParaRPr lang="en-US" sz="1100" b="0">
              <a:solidFill>
                <a:srgbClr val="000000"/>
              </a:solidFill>
            </a:endParaRPr>
          </a:p>
        </p:txBody>
      </p:sp>
      <p:sp>
        <p:nvSpPr>
          <p:cNvPr id="1672226" name="Rectangle 36"/>
          <p:cNvSpPr>
            <a:spLocks noChangeArrowheads="1"/>
          </p:cNvSpPr>
          <p:nvPr>
            <p:custDataLst>
              <p:tags r:id="rId24"/>
            </p:custDataLst>
          </p:nvPr>
        </p:nvSpPr>
        <p:spPr bwMode="gray">
          <a:xfrm>
            <a:off x="7524750" y="1892300"/>
            <a:ext cx="161925" cy="168275"/>
          </a:xfrm>
          <a:prstGeom prst="rect">
            <a:avLst/>
          </a:prstGeom>
          <a:noFill/>
          <a:ln w="9525">
            <a:noFill/>
            <a:miter lim="800000"/>
            <a:headEnd/>
            <a:tailEnd/>
          </a:ln>
        </p:spPr>
        <p:txBody>
          <a:bodyPr wrap="none" lIns="19049" tIns="0" rIns="19049" bIns="0" anchor="ctr"/>
          <a:lstStyle/>
          <a:p>
            <a:pPr defTabSz="955675">
              <a:buClr>
                <a:srgbClr val="002960"/>
              </a:buClr>
            </a:pPr>
            <a:fld id="{512CF2F7-4046-4EDF-A316-722BC8E7BCD5}" type="datetime'''F''''''''''''''''''''''I'''''''''''''''''">
              <a:rPr lang="en-US" sz="1100" b="0">
                <a:solidFill>
                  <a:srgbClr val="000000"/>
                </a:solidFill>
              </a:rPr>
              <a:pPr defTabSz="955675">
                <a:buClr>
                  <a:srgbClr val="002960"/>
                </a:buClr>
              </a:pPr>
              <a:t>FI</a:t>
            </a:fld>
            <a:endParaRPr lang="en-US" sz="1100" b="0">
              <a:solidFill>
                <a:srgbClr val="000000"/>
              </a:solidFill>
            </a:endParaRPr>
          </a:p>
        </p:txBody>
      </p:sp>
      <p:sp>
        <p:nvSpPr>
          <p:cNvPr id="1672227" name="Rectangle 37"/>
          <p:cNvSpPr>
            <a:spLocks noChangeArrowheads="1"/>
          </p:cNvSpPr>
          <p:nvPr>
            <p:custDataLst>
              <p:tags r:id="rId25"/>
            </p:custDataLst>
          </p:nvPr>
        </p:nvSpPr>
        <p:spPr bwMode="gray">
          <a:xfrm>
            <a:off x="5862638" y="4368800"/>
            <a:ext cx="303212" cy="168275"/>
          </a:xfrm>
          <a:prstGeom prst="rect">
            <a:avLst/>
          </a:prstGeom>
          <a:noFill/>
          <a:ln w="9525">
            <a:noFill/>
            <a:miter lim="800000"/>
            <a:headEnd/>
            <a:tailEnd/>
          </a:ln>
        </p:spPr>
        <p:txBody>
          <a:bodyPr wrap="none" lIns="19049" tIns="0" rIns="19049" bIns="0" anchor="ctr"/>
          <a:lstStyle/>
          <a:p>
            <a:pPr defTabSz="955675">
              <a:buClr>
                <a:srgbClr val="002960"/>
              </a:buClr>
            </a:pPr>
            <a:fld id="{49BF6F94-D6F8-457E-BE9B-48A3D65490AC}" type="datetime'''''''''''''''''S''''''L''''V'''''''''''">
              <a:rPr lang="en-US" sz="1100" b="0">
                <a:solidFill>
                  <a:srgbClr val="000000"/>
                </a:solidFill>
              </a:rPr>
              <a:pPr defTabSz="955675">
                <a:buClr>
                  <a:srgbClr val="002960"/>
                </a:buClr>
              </a:pPr>
              <a:t>SLV</a:t>
            </a:fld>
            <a:endParaRPr lang="en-US" sz="1100" b="0">
              <a:solidFill>
                <a:srgbClr val="000000"/>
              </a:solidFill>
            </a:endParaRPr>
          </a:p>
        </p:txBody>
      </p:sp>
      <p:sp>
        <p:nvSpPr>
          <p:cNvPr id="1672228" name="Rectangle 38"/>
          <p:cNvSpPr>
            <a:spLocks noChangeArrowheads="1"/>
          </p:cNvSpPr>
          <p:nvPr>
            <p:custDataLst>
              <p:tags r:id="rId26"/>
            </p:custDataLst>
          </p:nvPr>
        </p:nvSpPr>
        <p:spPr bwMode="gray">
          <a:xfrm>
            <a:off x="3155950" y="5376863"/>
            <a:ext cx="247650" cy="168275"/>
          </a:xfrm>
          <a:prstGeom prst="rect">
            <a:avLst/>
          </a:prstGeom>
          <a:noFill/>
          <a:ln w="9525">
            <a:noFill/>
            <a:miter lim="800000"/>
            <a:headEnd/>
            <a:tailEnd/>
          </a:ln>
        </p:spPr>
        <p:txBody>
          <a:bodyPr wrap="none" lIns="19049" tIns="0" rIns="19049" bIns="0"/>
          <a:lstStyle/>
          <a:p>
            <a:pPr defTabSz="955675">
              <a:buClr>
                <a:srgbClr val="002960"/>
              </a:buClr>
            </a:pPr>
            <a:fld id="{F1B986E1-7636-4CCA-B79A-D797CFCEB9C0}" type="datetime'''''''R''''''O'''''''''''''''''''''''''''">
              <a:rPr lang="en-US" sz="1100" b="0">
                <a:solidFill>
                  <a:srgbClr val="000000"/>
                </a:solidFill>
              </a:rPr>
              <a:pPr defTabSz="955675">
                <a:buClr>
                  <a:srgbClr val="002960"/>
                </a:buClr>
              </a:pPr>
              <a:t>RO</a:t>
            </a:fld>
            <a:endParaRPr lang="en-US" sz="1100" b="0">
              <a:solidFill>
                <a:srgbClr val="000000"/>
              </a:solidFill>
            </a:endParaRPr>
          </a:p>
        </p:txBody>
      </p:sp>
      <p:sp>
        <p:nvSpPr>
          <p:cNvPr id="1672229" name="Rectangle 39"/>
          <p:cNvSpPr>
            <a:spLocks noChangeArrowheads="1"/>
          </p:cNvSpPr>
          <p:nvPr>
            <p:custDataLst>
              <p:tags r:id="rId27"/>
            </p:custDataLst>
          </p:nvPr>
        </p:nvSpPr>
        <p:spPr bwMode="gray">
          <a:xfrm>
            <a:off x="4532313" y="4713288"/>
            <a:ext cx="239712" cy="168275"/>
          </a:xfrm>
          <a:prstGeom prst="rect">
            <a:avLst/>
          </a:prstGeom>
          <a:noFill/>
          <a:ln w="9525">
            <a:noFill/>
            <a:miter lim="800000"/>
            <a:headEnd/>
            <a:tailEnd/>
          </a:ln>
        </p:spPr>
        <p:txBody>
          <a:bodyPr wrap="none" lIns="19049" tIns="0" rIns="19049" bIns="0"/>
          <a:lstStyle/>
          <a:p>
            <a:pPr defTabSz="955675">
              <a:buClr>
                <a:srgbClr val="002960"/>
              </a:buClr>
            </a:pPr>
            <a:fld id="{BDFE5A27-D869-4297-80B7-5551775D6E6F}" type="datetime'''''P''O'''''''''''''''''''''''''''''''''''''''">
              <a:rPr lang="en-US" sz="1100" b="0">
                <a:solidFill>
                  <a:srgbClr val="000000"/>
                </a:solidFill>
              </a:rPr>
              <a:pPr defTabSz="955675">
                <a:buClr>
                  <a:srgbClr val="002960"/>
                </a:buClr>
              </a:pPr>
              <a:t>PO</a:t>
            </a:fld>
            <a:endParaRPr lang="en-US" sz="1100" b="0">
              <a:solidFill>
                <a:srgbClr val="000000"/>
              </a:solidFill>
            </a:endParaRPr>
          </a:p>
        </p:txBody>
      </p:sp>
      <p:sp useBgFill="1">
        <p:nvSpPr>
          <p:cNvPr id="1672230" name="Rectangle 40"/>
          <p:cNvSpPr>
            <a:spLocks noChangeArrowheads="1"/>
          </p:cNvSpPr>
          <p:nvPr>
            <p:custDataLst>
              <p:tags r:id="rId28"/>
            </p:custDataLst>
          </p:nvPr>
        </p:nvSpPr>
        <p:spPr bwMode="gray">
          <a:xfrm>
            <a:off x="5207000" y="4668838"/>
            <a:ext cx="209550" cy="168275"/>
          </a:xfrm>
          <a:prstGeom prst="rect">
            <a:avLst/>
          </a:prstGeom>
          <a:ln w="9525">
            <a:noFill/>
            <a:miter lim="800000"/>
            <a:headEnd/>
            <a:tailEnd/>
          </a:ln>
        </p:spPr>
        <p:txBody>
          <a:bodyPr wrap="none" lIns="19049" tIns="0" rIns="19049" bIns="0" anchor="ctr"/>
          <a:lstStyle/>
          <a:p>
            <a:pPr defTabSz="955675">
              <a:buClr>
                <a:srgbClr val="002960"/>
              </a:buClr>
            </a:pPr>
            <a:fld id="{8F27DD6D-66CA-4E2E-AC5D-BDAADCCC11CD}" type="datetime'''''''''''''''P''''''''''''''''''''''''''''L'''''''''''''">
              <a:rPr lang="en-US" sz="1100" b="0">
                <a:solidFill>
                  <a:srgbClr val="000000"/>
                </a:solidFill>
              </a:rPr>
              <a:pPr defTabSz="955675">
                <a:buClr>
                  <a:srgbClr val="002960"/>
                </a:buClr>
              </a:pPr>
              <a:t>PL</a:t>
            </a:fld>
            <a:endParaRPr lang="en-US" sz="1100" b="0">
              <a:solidFill>
                <a:srgbClr val="000000"/>
              </a:solidFill>
            </a:endParaRPr>
          </a:p>
        </p:txBody>
      </p:sp>
      <p:sp>
        <p:nvSpPr>
          <p:cNvPr id="1672231" name="Rectangle 41"/>
          <p:cNvSpPr>
            <a:spLocks noChangeArrowheads="1"/>
          </p:cNvSpPr>
          <p:nvPr>
            <p:custDataLst>
              <p:tags r:id="rId29"/>
            </p:custDataLst>
          </p:nvPr>
        </p:nvSpPr>
        <p:spPr bwMode="gray">
          <a:xfrm>
            <a:off x="6692900" y="3805238"/>
            <a:ext cx="131763" cy="168275"/>
          </a:xfrm>
          <a:prstGeom prst="rect">
            <a:avLst/>
          </a:prstGeom>
          <a:noFill/>
          <a:ln w="9525">
            <a:noFill/>
            <a:miter lim="800000"/>
            <a:headEnd/>
            <a:tailEnd/>
          </a:ln>
        </p:spPr>
        <p:txBody>
          <a:bodyPr wrap="none" lIns="19049" tIns="0" rIns="19049" bIns="0" anchor="ctr"/>
          <a:lstStyle/>
          <a:p>
            <a:pPr defTabSz="955675">
              <a:buClr>
                <a:srgbClr val="002960"/>
              </a:buClr>
            </a:pPr>
            <a:fld id="{EB9CF625-B94F-4EB4-9A57-C6090B7FF0C5}" type="datetime'''''''''''''''''''''A'''''''''''''''''''''''''''''''">
              <a:rPr lang="en-US" sz="1100" b="0">
                <a:solidFill>
                  <a:srgbClr val="000000"/>
                </a:solidFill>
              </a:rPr>
              <a:pPr defTabSz="955675">
                <a:buClr>
                  <a:srgbClr val="002960"/>
                </a:buClr>
              </a:pPr>
              <a:t>A</a:t>
            </a:fld>
            <a:endParaRPr lang="en-US" sz="1100" b="0">
              <a:solidFill>
                <a:srgbClr val="000000"/>
              </a:solidFill>
            </a:endParaRPr>
          </a:p>
        </p:txBody>
      </p:sp>
      <p:sp useBgFill="1">
        <p:nvSpPr>
          <p:cNvPr id="1672232" name="Rectangle 42"/>
          <p:cNvSpPr>
            <a:spLocks noChangeArrowheads="1"/>
          </p:cNvSpPr>
          <p:nvPr>
            <p:custDataLst>
              <p:tags r:id="rId30"/>
            </p:custDataLst>
          </p:nvPr>
        </p:nvSpPr>
        <p:spPr bwMode="gray">
          <a:xfrm>
            <a:off x="7781925" y="1838325"/>
            <a:ext cx="217488" cy="168275"/>
          </a:xfrm>
          <a:prstGeom prst="rect">
            <a:avLst/>
          </a:prstGeom>
          <a:ln w="9525">
            <a:noFill/>
            <a:miter lim="800000"/>
            <a:headEnd/>
            <a:tailEnd/>
          </a:ln>
        </p:spPr>
        <p:txBody>
          <a:bodyPr wrap="none" lIns="19049" tIns="0" rIns="19049" bIns="0" anchor="ctr"/>
          <a:lstStyle/>
          <a:p>
            <a:pPr defTabSz="955675">
              <a:buClr>
                <a:srgbClr val="002960"/>
              </a:buClr>
            </a:pPr>
            <a:fld id="{68E6E214-E764-4CA1-8D1F-88991DBFF0A5}" type="datetime'''''''''''''N''''''''''L'''''''''''''''''''''">
              <a:rPr lang="en-US" sz="1100" b="0">
                <a:solidFill>
                  <a:srgbClr val="000000"/>
                </a:solidFill>
              </a:rPr>
              <a:pPr defTabSz="955675">
                <a:buClr>
                  <a:srgbClr val="002960"/>
                </a:buClr>
              </a:pPr>
              <a:t>NL</a:t>
            </a:fld>
            <a:endParaRPr lang="en-US" sz="1100" b="0">
              <a:solidFill>
                <a:srgbClr val="000000"/>
              </a:solidFill>
            </a:endParaRPr>
          </a:p>
        </p:txBody>
      </p:sp>
      <p:sp>
        <p:nvSpPr>
          <p:cNvPr id="1672233" name="Rectangle 43"/>
          <p:cNvSpPr>
            <a:spLocks noChangeArrowheads="1"/>
          </p:cNvSpPr>
          <p:nvPr>
            <p:custDataLst>
              <p:tags r:id="rId31"/>
            </p:custDataLst>
          </p:nvPr>
        </p:nvSpPr>
        <p:spPr bwMode="gray">
          <a:xfrm>
            <a:off x="5605463" y="4805363"/>
            <a:ext cx="241300" cy="168275"/>
          </a:xfrm>
          <a:prstGeom prst="rect">
            <a:avLst/>
          </a:prstGeom>
          <a:noFill/>
          <a:ln w="9525">
            <a:noFill/>
            <a:miter lim="800000"/>
            <a:headEnd/>
            <a:tailEnd/>
          </a:ln>
        </p:spPr>
        <p:txBody>
          <a:bodyPr wrap="none" lIns="19049" tIns="0" rIns="19049" bIns="0"/>
          <a:lstStyle/>
          <a:p>
            <a:pPr defTabSz="955675">
              <a:buClr>
                <a:srgbClr val="002960"/>
              </a:buClr>
            </a:pPr>
            <a:fld id="{2F350F6C-ECBC-455D-9FBA-E28A796AEF2F}" type="datetime'''H''''''''''''''''''''''''''''''''''''''''''''''''U'''''''''">
              <a:rPr lang="en-US" sz="1100" b="0">
                <a:solidFill>
                  <a:srgbClr val="000000"/>
                </a:solidFill>
              </a:rPr>
              <a:pPr defTabSz="955675">
                <a:buClr>
                  <a:srgbClr val="002960"/>
                </a:buClr>
              </a:pPr>
              <a:t>HU</a:t>
            </a:fld>
            <a:endParaRPr lang="en-US" sz="1100" b="0">
              <a:solidFill>
                <a:srgbClr val="000000"/>
              </a:solidFill>
            </a:endParaRPr>
          </a:p>
        </p:txBody>
      </p:sp>
      <p:sp>
        <p:nvSpPr>
          <p:cNvPr id="1672234" name="Rectangle 44"/>
          <p:cNvSpPr>
            <a:spLocks noChangeArrowheads="1"/>
          </p:cNvSpPr>
          <p:nvPr>
            <p:custDataLst>
              <p:tags r:id="rId32"/>
            </p:custDataLst>
          </p:nvPr>
        </p:nvSpPr>
        <p:spPr bwMode="gray">
          <a:xfrm>
            <a:off x="7835900" y="2805113"/>
            <a:ext cx="311150" cy="168275"/>
          </a:xfrm>
          <a:prstGeom prst="rect">
            <a:avLst/>
          </a:prstGeom>
          <a:noFill/>
          <a:ln w="9525">
            <a:noFill/>
            <a:miter lim="800000"/>
            <a:headEnd/>
            <a:tailEnd/>
          </a:ln>
        </p:spPr>
        <p:txBody>
          <a:bodyPr wrap="none" lIns="19049" tIns="0" rIns="19049" bIns="0"/>
          <a:lstStyle/>
          <a:p>
            <a:pPr defTabSz="955675">
              <a:buClr>
                <a:srgbClr val="002960"/>
              </a:buClr>
            </a:pPr>
            <a:fld id="{FAD7A2F3-7261-409A-A37A-BD76FC34CF07}" type="datetime'''''''''''''''''''''L''''''U''''''''''''''''''''''''''''X'''''">
              <a:rPr lang="en-US" sz="1100" b="0">
                <a:solidFill>
                  <a:srgbClr val="000000"/>
                </a:solidFill>
              </a:rPr>
              <a:pPr defTabSz="955675">
                <a:buClr>
                  <a:srgbClr val="002960"/>
                </a:buClr>
              </a:pPr>
              <a:t>LUX</a:t>
            </a:fld>
            <a:endParaRPr lang="en-US" sz="1100" b="0">
              <a:solidFill>
                <a:srgbClr val="000000"/>
              </a:solidFill>
            </a:endParaRPr>
          </a:p>
        </p:txBody>
      </p:sp>
      <p:sp useBgFill="1">
        <p:nvSpPr>
          <p:cNvPr id="1672235" name="Rectangle 45"/>
          <p:cNvSpPr>
            <a:spLocks noChangeArrowheads="1"/>
          </p:cNvSpPr>
          <p:nvPr>
            <p:custDataLst>
              <p:tags r:id="rId33"/>
            </p:custDataLst>
          </p:nvPr>
        </p:nvSpPr>
        <p:spPr bwMode="gray">
          <a:xfrm>
            <a:off x="4400550" y="4927600"/>
            <a:ext cx="161925" cy="168275"/>
          </a:xfrm>
          <a:prstGeom prst="rect">
            <a:avLst/>
          </a:prstGeom>
          <a:ln w="9525">
            <a:noFill/>
            <a:miter lim="800000"/>
            <a:headEnd/>
            <a:tailEnd/>
          </a:ln>
        </p:spPr>
        <p:txBody>
          <a:bodyPr wrap="none" lIns="19049" tIns="0" rIns="19049" bIns="0" anchor="ctr"/>
          <a:lstStyle/>
          <a:p>
            <a:pPr defTabSz="955675">
              <a:buClr>
                <a:srgbClr val="002960"/>
              </a:buClr>
            </a:pPr>
            <a:fld id="{4725B119-FFF0-4B2F-98D6-312919DE213C}" type="datetime'''''''IT'''''''''''''''''''''''''''">
              <a:rPr lang="en-US" sz="1100" b="0">
                <a:solidFill>
                  <a:srgbClr val="000000"/>
                </a:solidFill>
              </a:rPr>
              <a:pPr defTabSz="955675">
                <a:buClr>
                  <a:srgbClr val="002960"/>
                </a:buClr>
              </a:pPr>
              <a:t>IT</a:t>
            </a:fld>
            <a:endParaRPr lang="en-US" sz="1100" b="0">
              <a:solidFill>
                <a:srgbClr val="000000"/>
              </a:solidFill>
            </a:endParaRPr>
          </a:p>
        </p:txBody>
      </p:sp>
      <p:sp useBgFill="1">
        <p:nvSpPr>
          <p:cNvPr id="1672236" name="Rectangle 46"/>
          <p:cNvSpPr>
            <a:spLocks noChangeArrowheads="1"/>
          </p:cNvSpPr>
          <p:nvPr>
            <p:custDataLst>
              <p:tags r:id="rId34"/>
            </p:custDataLst>
          </p:nvPr>
        </p:nvSpPr>
        <p:spPr bwMode="gray">
          <a:xfrm>
            <a:off x="6227763" y="3340100"/>
            <a:ext cx="123825" cy="168275"/>
          </a:xfrm>
          <a:prstGeom prst="rect">
            <a:avLst/>
          </a:prstGeom>
          <a:ln w="9525">
            <a:noFill/>
            <a:miter lim="800000"/>
            <a:headEnd/>
            <a:tailEnd/>
          </a:ln>
        </p:spPr>
        <p:txBody>
          <a:bodyPr wrap="none" lIns="19049" tIns="0" rIns="19049" bIns="0"/>
          <a:lstStyle/>
          <a:p>
            <a:pPr defTabSz="955675">
              <a:buClr>
                <a:srgbClr val="002960"/>
              </a:buClr>
            </a:pPr>
            <a:fld id="{15B4CC57-3834-41A9-AF3C-D0E507F868A2}" type="datetime'''''''''''''''''''''F'''''''''''">
              <a:rPr lang="en-US" sz="1100" b="0">
                <a:solidFill>
                  <a:srgbClr val="000000"/>
                </a:solidFill>
              </a:rPr>
              <a:pPr defTabSz="955675">
                <a:buClr>
                  <a:srgbClr val="002960"/>
                </a:buClr>
              </a:pPr>
              <a:t>F</a:t>
            </a:fld>
            <a:endParaRPr lang="en-US" sz="1100" b="0">
              <a:solidFill>
                <a:srgbClr val="000000"/>
              </a:solidFill>
            </a:endParaRPr>
          </a:p>
        </p:txBody>
      </p:sp>
      <p:sp useBgFill="1">
        <p:nvSpPr>
          <p:cNvPr id="1672237" name="Rectangle 47"/>
          <p:cNvSpPr>
            <a:spLocks noChangeArrowheads="1"/>
          </p:cNvSpPr>
          <p:nvPr>
            <p:custDataLst>
              <p:tags r:id="rId35"/>
            </p:custDataLst>
          </p:nvPr>
        </p:nvSpPr>
        <p:spPr bwMode="gray">
          <a:xfrm>
            <a:off x="5453063" y="4368800"/>
            <a:ext cx="131762" cy="168275"/>
          </a:xfrm>
          <a:prstGeom prst="rect">
            <a:avLst/>
          </a:prstGeom>
          <a:ln w="9525">
            <a:noFill/>
            <a:miter lim="800000"/>
            <a:headEnd/>
            <a:tailEnd/>
          </a:ln>
        </p:spPr>
        <p:txBody>
          <a:bodyPr wrap="none" lIns="19049" tIns="0" rIns="19049" bIns="0" anchor="ctr"/>
          <a:lstStyle/>
          <a:p>
            <a:pPr defTabSz="955675">
              <a:buClr>
                <a:srgbClr val="002960"/>
              </a:buClr>
            </a:pPr>
            <a:fld id="{87C0332F-89DF-405E-B4EC-8BD173D399BC}" type="datetime'''''E'''''''''''''''''''''''''''''''''''''''''''''''''''''">
              <a:rPr lang="en-US" sz="1100" b="0">
                <a:solidFill>
                  <a:srgbClr val="000000"/>
                </a:solidFill>
              </a:rPr>
              <a:pPr defTabSz="955675">
                <a:buClr>
                  <a:srgbClr val="002960"/>
                </a:buClr>
              </a:pPr>
              <a:t>E</a:t>
            </a:fld>
            <a:endParaRPr lang="en-US" sz="1100" b="0">
              <a:solidFill>
                <a:srgbClr val="000000"/>
              </a:solidFill>
            </a:endParaRPr>
          </a:p>
        </p:txBody>
      </p:sp>
      <p:sp>
        <p:nvSpPr>
          <p:cNvPr id="1672238" name="Rectangle 48"/>
          <p:cNvSpPr>
            <a:spLocks noChangeArrowheads="1"/>
          </p:cNvSpPr>
          <p:nvPr>
            <p:custDataLst>
              <p:tags r:id="rId36"/>
            </p:custDataLst>
          </p:nvPr>
        </p:nvSpPr>
        <p:spPr bwMode="gray">
          <a:xfrm>
            <a:off x="4210050" y="5319713"/>
            <a:ext cx="247650" cy="168275"/>
          </a:xfrm>
          <a:prstGeom prst="rect">
            <a:avLst/>
          </a:prstGeom>
          <a:noFill/>
          <a:ln w="9525">
            <a:noFill/>
            <a:miter lim="800000"/>
            <a:headEnd/>
            <a:tailEnd/>
          </a:ln>
        </p:spPr>
        <p:txBody>
          <a:bodyPr wrap="none" lIns="19049" tIns="0" rIns="19049" bIns="0"/>
          <a:lstStyle/>
          <a:p>
            <a:pPr defTabSz="955675">
              <a:buClr>
                <a:srgbClr val="002960"/>
              </a:buClr>
            </a:pPr>
            <a:fld id="{D8C3EFFC-D132-4660-9CCB-419ECC3D8462}" type="datetime'''''''''''''''''''''''''''''''GR'''''''''''''''''''''">
              <a:rPr lang="en-US" sz="1100" b="0">
                <a:solidFill>
                  <a:srgbClr val="000000"/>
                </a:solidFill>
              </a:rPr>
              <a:pPr defTabSz="955675">
                <a:buClr>
                  <a:srgbClr val="002960"/>
                </a:buClr>
              </a:pPr>
              <a:t>GR</a:t>
            </a:fld>
            <a:endParaRPr lang="en-US" sz="1100" b="0">
              <a:solidFill>
                <a:srgbClr val="000000"/>
              </a:solidFill>
            </a:endParaRPr>
          </a:p>
        </p:txBody>
      </p:sp>
      <p:sp>
        <p:nvSpPr>
          <p:cNvPr id="1672239" name="Rectangle 49"/>
          <p:cNvSpPr>
            <a:spLocks noChangeArrowheads="1"/>
          </p:cNvSpPr>
          <p:nvPr>
            <p:custDataLst>
              <p:tags r:id="rId37"/>
            </p:custDataLst>
          </p:nvPr>
        </p:nvSpPr>
        <p:spPr bwMode="gray">
          <a:xfrm>
            <a:off x="5910263" y="3921125"/>
            <a:ext cx="271462" cy="168275"/>
          </a:xfrm>
          <a:prstGeom prst="rect">
            <a:avLst/>
          </a:prstGeom>
          <a:noFill/>
          <a:ln w="9525">
            <a:noFill/>
            <a:miter lim="800000"/>
            <a:headEnd/>
            <a:tailEnd/>
          </a:ln>
        </p:spPr>
        <p:txBody>
          <a:bodyPr wrap="none" lIns="19049" tIns="0" rIns="19049" bIns="0"/>
          <a:lstStyle/>
          <a:p>
            <a:pPr defTabSz="955675">
              <a:buClr>
                <a:srgbClr val="002960"/>
              </a:buClr>
            </a:pPr>
            <a:fld id="{188218A7-F669-4CB8-AA18-60D8034B6D7B}" type="datetime'''''''''''''''''''''''''''''''''''''''''''''''I''''''R''''E'">
              <a:rPr lang="en-US" sz="1100" b="0">
                <a:solidFill>
                  <a:srgbClr val="000000"/>
                </a:solidFill>
              </a:rPr>
              <a:pPr defTabSz="955675">
                <a:buClr>
                  <a:srgbClr val="002960"/>
                </a:buClr>
              </a:pPr>
              <a:t>IRE</a:t>
            </a:fld>
            <a:endParaRPr lang="en-US" sz="1100" b="0">
              <a:solidFill>
                <a:srgbClr val="000000"/>
              </a:solidFill>
            </a:endParaRPr>
          </a:p>
        </p:txBody>
      </p:sp>
      <p:sp>
        <p:nvSpPr>
          <p:cNvPr id="1672240" name="Rectangle 50"/>
          <p:cNvSpPr>
            <a:spLocks noChangeArrowheads="1"/>
          </p:cNvSpPr>
          <p:nvPr>
            <p:custDataLst>
              <p:tags r:id="rId38"/>
            </p:custDataLst>
          </p:nvPr>
        </p:nvSpPr>
        <p:spPr bwMode="gray">
          <a:xfrm>
            <a:off x="7099300" y="3470275"/>
            <a:ext cx="233363" cy="168275"/>
          </a:xfrm>
          <a:prstGeom prst="rect">
            <a:avLst/>
          </a:prstGeom>
          <a:noFill/>
          <a:ln w="9525">
            <a:noFill/>
            <a:miter lim="800000"/>
            <a:headEnd/>
            <a:tailEnd/>
          </a:ln>
        </p:spPr>
        <p:txBody>
          <a:bodyPr wrap="none" lIns="19049" tIns="0" rIns="19049" bIns="0"/>
          <a:lstStyle/>
          <a:p>
            <a:pPr defTabSz="955675">
              <a:buClr>
                <a:srgbClr val="002960"/>
              </a:buClr>
            </a:pPr>
            <a:fld id="{47F3A4F6-EF91-4D59-ACA9-B48616557117}" type="datetime'''''''''''''''''''''''''''D''''''''''''''''E'''''''">
              <a:rPr lang="en-US" sz="1100" b="0">
                <a:solidFill>
                  <a:srgbClr val="000000"/>
                </a:solidFill>
              </a:rPr>
              <a:pPr defTabSz="955675">
                <a:buClr>
                  <a:srgbClr val="002960"/>
                </a:buClr>
              </a:pPr>
              <a:t>DE</a:t>
            </a:fld>
            <a:endParaRPr lang="en-US" sz="1100" b="0">
              <a:solidFill>
                <a:srgbClr val="000000"/>
              </a:solidFill>
            </a:endParaRPr>
          </a:p>
        </p:txBody>
      </p:sp>
      <p:sp>
        <p:nvSpPr>
          <p:cNvPr id="1672241" name="Rectangle 52"/>
          <p:cNvSpPr>
            <a:spLocks noChangeArrowheads="1"/>
          </p:cNvSpPr>
          <p:nvPr>
            <p:custDataLst>
              <p:tags r:id="rId39"/>
            </p:custDataLst>
          </p:nvPr>
        </p:nvSpPr>
        <p:spPr bwMode="gray">
          <a:xfrm>
            <a:off x="5688013" y="4662488"/>
            <a:ext cx="225425" cy="168275"/>
          </a:xfrm>
          <a:prstGeom prst="rect">
            <a:avLst/>
          </a:prstGeom>
          <a:noFill/>
          <a:ln w="9525">
            <a:noFill/>
            <a:miter lim="800000"/>
            <a:headEnd/>
            <a:tailEnd/>
          </a:ln>
        </p:spPr>
        <p:txBody>
          <a:bodyPr wrap="none" lIns="19049" tIns="0" rIns="19049" bIns="0"/>
          <a:lstStyle/>
          <a:p>
            <a:pPr defTabSz="955675">
              <a:buClr>
                <a:srgbClr val="002960"/>
              </a:buClr>
            </a:pPr>
            <a:fld id="{E735D120-3983-4051-A78D-DF22C1BA0644}" type="datetime'''''''''''''''''''''''''''''''''''''''''''C''''Z'''''''''''">
              <a:rPr lang="en-US" sz="1100" b="0">
                <a:solidFill>
                  <a:srgbClr val="000000"/>
                </a:solidFill>
              </a:rPr>
              <a:pPr defTabSz="955675">
                <a:buClr>
                  <a:srgbClr val="002960"/>
                </a:buClr>
              </a:pPr>
              <a:t>CZ</a:t>
            </a:fld>
            <a:endParaRPr lang="en-US" sz="1100" b="0">
              <a:solidFill>
                <a:srgbClr val="000000"/>
              </a:solidFill>
            </a:endParaRPr>
          </a:p>
        </p:txBody>
      </p:sp>
      <p:sp>
        <p:nvSpPr>
          <p:cNvPr id="1672242" name="Rectangle 53"/>
          <p:cNvSpPr>
            <a:spLocks noChangeArrowheads="1"/>
          </p:cNvSpPr>
          <p:nvPr>
            <p:custDataLst>
              <p:tags r:id="rId40"/>
            </p:custDataLst>
          </p:nvPr>
        </p:nvSpPr>
        <p:spPr bwMode="gray">
          <a:xfrm>
            <a:off x="4191000" y="5526088"/>
            <a:ext cx="239713" cy="168275"/>
          </a:xfrm>
          <a:prstGeom prst="rect">
            <a:avLst/>
          </a:prstGeom>
          <a:noFill/>
          <a:ln w="9525">
            <a:noFill/>
            <a:miter lim="800000"/>
            <a:headEnd/>
            <a:tailEnd/>
          </a:ln>
        </p:spPr>
        <p:txBody>
          <a:bodyPr wrap="none" lIns="19049" tIns="0" rIns="19049" bIns="0"/>
          <a:lstStyle/>
          <a:p>
            <a:pPr defTabSz="955675">
              <a:buClr>
                <a:srgbClr val="002960"/>
              </a:buClr>
            </a:pPr>
            <a:fld id="{D0641C9D-5C01-47F8-AC8D-4C47B4894712}" type="datetime'''''''''''''''''B''''''''''''''''''''''''''G'''''''''''''''">
              <a:rPr lang="en-US" sz="1100" b="0">
                <a:solidFill>
                  <a:srgbClr val="000000"/>
                </a:solidFill>
              </a:rPr>
              <a:pPr defTabSz="955675">
                <a:buClr>
                  <a:srgbClr val="002960"/>
                </a:buClr>
              </a:pPr>
              <a:t>BG</a:t>
            </a:fld>
            <a:endParaRPr lang="en-US" sz="1100" b="0">
              <a:solidFill>
                <a:srgbClr val="000000"/>
              </a:solidFill>
            </a:endParaRPr>
          </a:p>
        </p:txBody>
      </p:sp>
      <p:sp>
        <p:nvSpPr>
          <p:cNvPr id="1672243" name="Rectangle 54"/>
          <p:cNvSpPr>
            <a:spLocks noChangeArrowheads="1"/>
          </p:cNvSpPr>
          <p:nvPr>
            <p:custDataLst>
              <p:tags r:id="rId41"/>
            </p:custDataLst>
          </p:nvPr>
        </p:nvSpPr>
        <p:spPr bwMode="gray">
          <a:xfrm>
            <a:off x="6610350" y="3128963"/>
            <a:ext cx="225425" cy="168275"/>
          </a:xfrm>
          <a:prstGeom prst="rect">
            <a:avLst/>
          </a:prstGeom>
          <a:noFill/>
          <a:ln w="9525">
            <a:noFill/>
            <a:miter lim="800000"/>
            <a:headEnd/>
            <a:tailEnd/>
          </a:ln>
        </p:spPr>
        <p:txBody>
          <a:bodyPr wrap="none" lIns="19049" tIns="0" rIns="19049" bIns="0"/>
          <a:lstStyle/>
          <a:p>
            <a:pPr defTabSz="955675">
              <a:buClr>
                <a:srgbClr val="002960"/>
              </a:buClr>
            </a:pPr>
            <a:fld id="{C6013402-2568-4D72-8901-B2E57AA6BCDD}" type="datetime'''''''''''''''''''''''''''''''''''''BE'''''''''''">
              <a:rPr lang="en-US" sz="1100" b="0">
                <a:solidFill>
                  <a:srgbClr val="000000"/>
                </a:solidFill>
              </a:rPr>
              <a:pPr defTabSz="955675">
                <a:buClr>
                  <a:srgbClr val="002960"/>
                </a:buClr>
              </a:pPr>
              <a:t>BE</a:t>
            </a:fld>
            <a:endParaRPr lang="en-US" sz="1100" b="0">
              <a:solidFill>
                <a:srgbClr val="000000"/>
              </a:solidFill>
            </a:endParaRPr>
          </a:p>
        </p:txBody>
      </p:sp>
      <p:sp useBgFill="1">
        <p:nvSpPr>
          <p:cNvPr id="67" name="Téglalap 66"/>
          <p:cNvSpPr/>
          <p:nvPr>
            <p:custDataLst>
              <p:tags r:id="rId42"/>
            </p:custDataLst>
          </p:nvPr>
        </p:nvSpPr>
        <p:spPr bwMode="auto">
          <a:xfrm>
            <a:off x="7859713" y="2205038"/>
            <a:ext cx="139700" cy="168275"/>
          </a:xfrm>
          <a:prstGeom prst="rect">
            <a:avLst/>
          </a:prstGeom>
          <a:noFill/>
          <a:ln w="25400" cap="flat" cmpd="sng" algn="ctr">
            <a:noFill/>
            <a:prstDash val="solid"/>
          </a:ln>
          <a:effectLst/>
          <a:extLst>
            <a:ext uri="{909E8E84-426E-40DD-AFC4-6F175D3DCCD1}"/>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wrap="none" lIns="19049" tIns="0" rIns="19049" bIns="0" anchor="ctr"/>
          <a:lstStyle/>
          <a:p>
            <a:pPr>
              <a:defRPr/>
            </a:pPr>
            <a:fld id="{3959182D-DC13-4404-B193-E59B92551130}" type="datetime'''''''''''''''''''D'''''''''''''''''''''''''''''''''''''''''''">
              <a:rPr lang="en-US" sz="1100" b="0">
                <a:solidFill>
                  <a:schemeClr val="tx1"/>
                </a:solidFill>
                <a:latin typeface="Arial"/>
                <a:cs typeface="Arial"/>
                <a:sym typeface="Arial"/>
              </a:rPr>
              <a:pPr>
                <a:defRPr/>
              </a:pPr>
              <a:t>D</a:t>
            </a:fld>
            <a:endParaRPr lang="hu-HU" sz="1100" b="0" dirty="0">
              <a:solidFill>
                <a:schemeClr val="tx1"/>
              </a:solidFill>
              <a:latin typeface="Arial"/>
              <a:cs typeface="Arial"/>
              <a:sym typeface="Arial"/>
            </a:endParaRPr>
          </a:p>
        </p:txBody>
      </p:sp>
      <p:sp>
        <p:nvSpPr>
          <p:cNvPr id="1672245" name="McK 5. Source"/>
          <p:cNvSpPr>
            <a:spLocks noChangeArrowheads="1"/>
          </p:cNvSpPr>
          <p:nvPr>
            <p:custDataLst>
              <p:tags r:id="rId43"/>
            </p:custDataLst>
          </p:nvPr>
        </p:nvSpPr>
        <p:spPr bwMode="gray">
          <a:xfrm>
            <a:off x="34925" y="6683375"/>
            <a:ext cx="7586663" cy="139700"/>
          </a:xfrm>
          <a:prstGeom prst="rect">
            <a:avLst/>
          </a:prstGeom>
          <a:noFill/>
          <a:ln w="9525" algn="ctr">
            <a:noFill/>
            <a:miter lim="800000"/>
            <a:headEnd/>
            <a:tailEnd/>
          </a:ln>
        </p:spPr>
        <p:txBody>
          <a:bodyPr lIns="0" tIns="0" rIns="0" bIns="0" anchor="ctr">
            <a:spAutoFit/>
          </a:bodyPr>
          <a:lstStyle/>
          <a:p>
            <a:pPr marL="650875" indent="-650875" defTabSz="955675">
              <a:tabLst>
                <a:tab pos="654050" algn="l"/>
              </a:tabLst>
            </a:pPr>
            <a:r>
              <a:rPr lang="hu-HU" b="0">
                <a:solidFill>
                  <a:srgbClr val="000000"/>
                </a:solidFill>
              </a:rPr>
              <a:t>Forrás</a:t>
            </a:r>
            <a:r>
              <a:rPr lang="en-US" b="0">
                <a:solidFill>
                  <a:srgbClr val="000000"/>
                </a:solidFill>
              </a:rPr>
              <a:t>: Eurostat</a:t>
            </a:r>
            <a:r>
              <a:rPr lang="hu-HU" b="0">
                <a:solidFill>
                  <a:srgbClr val="000000"/>
                </a:solidFill>
              </a:rPr>
              <a:t>, McKinsey</a:t>
            </a:r>
            <a:endParaRPr lang="en-US" b="0">
              <a:solidFill>
                <a:srgbClr val="000000"/>
              </a:solidFill>
            </a:endParaRPr>
          </a:p>
        </p:txBody>
      </p:sp>
      <p:grpSp>
        <p:nvGrpSpPr>
          <p:cNvPr id="1672246" name="Group 56"/>
          <p:cNvGrpSpPr>
            <a:grpSpLocks/>
          </p:cNvGrpSpPr>
          <p:nvPr>
            <p:custDataLst>
              <p:tags r:id="rId44"/>
            </p:custDataLst>
          </p:nvPr>
        </p:nvGrpSpPr>
        <p:grpSpPr bwMode="auto">
          <a:xfrm>
            <a:off x="7546975" y="1143000"/>
            <a:ext cx="1833563" cy="139700"/>
            <a:chOff x="4462" y="540"/>
            <a:chExt cx="1044" cy="86"/>
          </a:xfrm>
        </p:grpSpPr>
        <p:sp>
          <p:nvSpPr>
            <p:cNvPr id="25674" name="Line 57"/>
            <p:cNvSpPr>
              <a:spLocks noChangeShapeType="1"/>
            </p:cNvSpPr>
            <p:nvPr>
              <p:custDataLst>
                <p:tags r:id="rId68"/>
              </p:custDataLst>
            </p:nvPr>
          </p:nvSpPr>
          <p:spPr bwMode="gray">
            <a:xfrm>
              <a:off x="4462" y="581"/>
              <a:ext cx="159" cy="0"/>
            </a:xfrm>
            <a:prstGeom prst="line">
              <a:avLst/>
            </a:prstGeom>
            <a:noFill/>
            <a:ln w="28575">
              <a:solidFill>
                <a:schemeClr val="accent6"/>
              </a:solidFill>
              <a:round/>
              <a:headEnd/>
              <a:tailEnd/>
            </a:ln>
          </p:spPr>
          <p:txBody>
            <a:bodyPr/>
            <a:lstStyle/>
            <a:p>
              <a:pPr>
                <a:defRPr/>
              </a:pPr>
              <a:endParaRPr lang="hu-HU" sz="1400" b="0" dirty="0">
                <a:solidFill>
                  <a:srgbClr val="000000"/>
                </a:solidFill>
                <a:cs typeface="+mn-cs"/>
              </a:endParaRPr>
            </a:p>
          </p:txBody>
        </p:sp>
        <p:sp>
          <p:nvSpPr>
            <p:cNvPr id="1672271" name="Rectangle 58"/>
            <p:cNvSpPr>
              <a:spLocks noChangeArrowheads="1"/>
            </p:cNvSpPr>
            <p:nvPr>
              <p:custDataLst>
                <p:tags r:id="rId69"/>
              </p:custDataLst>
            </p:nvPr>
          </p:nvSpPr>
          <p:spPr bwMode="gray">
            <a:xfrm>
              <a:off x="4645" y="540"/>
              <a:ext cx="861" cy="86"/>
            </a:xfrm>
            <a:prstGeom prst="rect">
              <a:avLst/>
            </a:prstGeom>
            <a:noFill/>
            <a:ln w="9525">
              <a:noFill/>
              <a:miter lim="800000"/>
              <a:headEnd/>
              <a:tailEnd/>
            </a:ln>
          </p:spPr>
          <p:txBody>
            <a:bodyPr lIns="0" tIns="0" rIns="0" bIns="0">
              <a:spAutoFit/>
            </a:bodyPr>
            <a:lstStyle/>
            <a:p>
              <a:pPr defTabSz="955675">
                <a:buClr>
                  <a:srgbClr val="002960"/>
                </a:buClr>
              </a:pPr>
              <a:r>
                <a:rPr lang="en-US" b="0">
                  <a:solidFill>
                    <a:srgbClr val="000000"/>
                  </a:solidFill>
                </a:rPr>
                <a:t>2009 online bank</a:t>
              </a:r>
              <a:r>
                <a:rPr lang="hu-HU" b="0">
                  <a:solidFill>
                    <a:srgbClr val="000000"/>
                  </a:solidFill>
                </a:rPr>
                <a:t>olás trendje</a:t>
              </a:r>
              <a:endParaRPr lang="en-US" b="0">
                <a:solidFill>
                  <a:srgbClr val="000000"/>
                </a:solidFill>
              </a:endParaRPr>
            </a:p>
          </p:txBody>
        </p:sp>
      </p:grpSp>
      <p:sp>
        <p:nvSpPr>
          <p:cNvPr id="1672247" name="Oval 59"/>
          <p:cNvSpPr>
            <a:spLocks noChangeArrowheads="1"/>
          </p:cNvSpPr>
          <p:nvPr>
            <p:custDataLst>
              <p:tags r:id="rId45"/>
            </p:custDataLst>
          </p:nvPr>
        </p:nvSpPr>
        <p:spPr bwMode="gray">
          <a:xfrm>
            <a:off x="1577975" y="5289550"/>
            <a:ext cx="223838" cy="196850"/>
          </a:xfrm>
          <a:prstGeom prst="ellipse">
            <a:avLst/>
          </a:prstGeom>
          <a:solidFill>
            <a:schemeClr val="accent1"/>
          </a:solidFill>
          <a:ln w="9525" algn="ctr">
            <a:noFill/>
            <a:round/>
            <a:headEnd/>
            <a:tailEnd/>
          </a:ln>
        </p:spPr>
        <p:txBody>
          <a:bodyPr wrap="none" lIns="76963" tIns="76963" rIns="76963" bIns="76963" anchor="ctr"/>
          <a:lstStyle/>
          <a:p>
            <a:pPr algn="ctr" defTabSz="955675"/>
            <a:r>
              <a:rPr lang="en-US" sz="1100">
                <a:solidFill>
                  <a:srgbClr val="FFFFFF"/>
                </a:solidFill>
              </a:rPr>
              <a:t>IV</a:t>
            </a:r>
          </a:p>
        </p:txBody>
      </p:sp>
      <p:sp>
        <p:nvSpPr>
          <p:cNvPr id="1672248" name="Oval 60"/>
          <p:cNvSpPr>
            <a:spLocks noChangeArrowheads="1"/>
          </p:cNvSpPr>
          <p:nvPr>
            <p:custDataLst>
              <p:tags r:id="rId46"/>
            </p:custDataLst>
          </p:nvPr>
        </p:nvSpPr>
        <p:spPr bwMode="gray">
          <a:xfrm>
            <a:off x="4473575" y="4121150"/>
            <a:ext cx="223838" cy="196850"/>
          </a:xfrm>
          <a:prstGeom prst="ellipse">
            <a:avLst/>
          </a:prstGeom>
          <a:solidFill>
            <a:schemeClr val="accent1"/>
          </a:solidFill>
          <a:ln w="9525" algn="ctr">
            <a:noFill/>
            <a:round/>
            <a:headEnd/>
            <a:tailEnd/>
          </a:ln>
        </p:spPr>
        <p:txBody>
          <a:bodyPr wrap="none" lIns="76963" tIns="76963" rIns="76963" bIns="76963" anchor="ctr"/>
          <a:lstStyle/>
          <a:p>
            <a:pPr algn="ctr" defTabSz="955675"/>
            <a:r>
              <a:rPr lang="en-US" sz="1100">
                <a:solidFill>
                  <a:srgbClr val="FFFFFF"/>
                </a:solidFill>
              </a:rPr>
              <a:t>III</a:t>
            </a:r>
          </a:p>
        </p:txBody>
      </p:sp>
      <p:sp>
        <p:nvSpPr>
          <p:cNvPr id="1672249" name="Rectangle 61"/>
          <p:cNvSpPr>
            <a:spLocks noChangeArrowheads="1"/>
          </p:cNvSpPr>
          <p:nvPr>
            <p:custDataLst>
              <p:tags r:id="rId47"/>
            </p:custDataLst>
          </p:nvPr>
        </p:nvSpPr>
        <p:spPr bwMode="gray">
          <a:xfrm>
            <a:off x="998538" y="4957763"/>
            <a:ext cx="1281112" cy="200025"/>
          </a:xfrm>
          <a:prstGeom prst="rect">
            <a:avLst/>
          </a:prstGeom>
          <a:noFill/>
          <a:ln w="9525">
            <a:noFill/>
            <a:miter lim="800000"/>
            <a:headEnd/>
            <a:tailEnd/>
          </a:ln>
        </p:spPr>
        <p:txBody>
          <a:bodyPr lIns="0" tIns="0" rIns="0" bIns="0">
            <a:spAutoFit/>
          </a:bodyPr>
          <a:lstStyle/>
          <a:p>
            <a:pPr defTabSz="955675">
              <a:buClr>
                <a:srgbClr val="002960"/>
              </a:buClr>
            </a:pPr>
            <a:r>
              <a:rPr lang="hu-HU" sz="1300">
                <a:solidFill>
                  <a:schemeClr val="accent1"/>
                </a:solidFill>
              </a:rPr>
              <a:t>LEMARADÓK</a:t>
            </a:r>
            <a:endParaRPr lang="en-US" sz="1300">
              <a:solidFill>
                <a:schemeClr val="accent1"/>
              </a:solidFill>
            </a:endParaRPr>
          </a:p>
        </p:txBody>
      </p:sp>
      <p:sp>
        <p:nvSpPr>
          <p:cNvPr id="1672250" name="Rectangle 62"/>
          <p:cNvSpPr>
            <a:spLocks noChangeArrowheads="1"/>
          </p:cNvSpPr>
          <p:nvPr>
            <p:custDataLst>
              <p:tags r:id="rId48"/>
            </p:custDataLst>
          </p:nvPr>
        </p:nvSpPr>
        <p:spPr bwMode="gray">
          <a:xfrm>
            <a:off x="3779838" y="2898775"/>
            <a:ext cx="1612900" cy="400050"/>
          </a:xfrm>
          <a:prstGeom prst="rect">
            <a:avLst/>
          </a:prstGeom>
          <a:noFill/>
          <a:ln w="9525">
            <a:noFill/>
            <a:miter lim="800000"/>
            <a:headEnd/>
            <a:tailEnd/>
          </a:ln>
        </p:spPr>
        <p:txBody>
          <a:bodyPr lIns="0" tIns="0" rIns="0" bIns="0">
            <a:spAutoFit/>
          </a:bodyPr>
          <a:lstStyle/>
          <a:p>
            <a:pPr defTabSz="955675">
              <a:buClr>
                <a:srgbClr val="002960"/>
              </a:buClr>
            </a:pPr>
            <a:r>
              <a:rPr lang="hu-HU" sz="1300">
                <a:solidFill>
                  <a:schemeClr val="accent1"/>
                </a:solidFill>
              </a:rPr>
              <a:t>„SOKCSATORNÁS BANKOLÁS”</a:t>
            </a:r>
            <a:endParaRPr lang="en-US" sz="1300">
              <a:solidFill>
                <a:schemeClr val="accent1"/>
              </a:solidFill>
            </a:endParaRPr>
          </a:p>
        </p:txBody>
      </p:sp>
      <p:sp>
        <p:nvSpPr>
          <p:cNvPr id="1672251" name="Oval 63"/>
          <p:cNvSpPr>
            <a:spLocks noChangeArrowheads="1"/>
          </p:cNvSpPr>
          <p:nvPr>
            <p:custDataLst>
              <p:tags r:id="rId49"/>
            </p:custDataLst>
          </p:nvPr>
        </p:nvSpPr>
        <p:spPr bwMode="gray">
          <a:xfrm>
            <a:off x="5795963" y="3436938"/>
            <a:ext cx="223837" cy="196850"/>
          </a:xfrm>
          <a:prstGeom prst="ellipse">
            <a:avLst/>
          </a:prstGeom>
          <a:solidFill>
            <a:schemeClr val="accent1"/>
          </a:solidFill>
          <a:ln w="9525" algn="ctr">
            <a:noFill/>
            <a:round/>
            <a:headEnd/>
            <a:tailEnd/>
          </a:ln>
        </p:spPr>
        <p:txBody>
          <a:bodyPr wrap="none" lIns="76963" tIns="76963" rIns="76963" bIns="76963" anchor="ctr"/>
          <a:lstStyle/>
          <a:p>
            <a:pPr algn="ctr" defTabSz="955675"/>
            <a:r>
              <a:rPr lang="en-US" sz="1100">
                <a:solidFill>
                  <a:srgbClr val="FFFFFF"/>
                </a:solidFill>
              </a:rPr>
              <a:t>II</a:t>
            </a:r>
          </a:p>
        </p:txBody>
      </p:sp>
      <p:sp>
        <p:nvSpPr>
          <p:cNvPr id="1672252" name="Oval 64"/>
          <p:cNvSpPr>
            <a:spLocks noChangeArrowheads="1"/>
          </p:cNvSpPr>
          <p:nvPr>
            <p:custDataLst>
              <p:tags r:id="rId50"/>
            </p:custDataLst>
          </p:nvPr>
        </p:nvSpPr>
        <p:spPr bwMode="gray">
          <a:xfrm>
            <a:off x="7513638" y="2049463"/>
            <a:ext cx="223837" cy="196850"/>
          </a:xfrm>
          <a:prstGeom prst="ellipse">
            <a:avLst/>
          </a:prstGeom>
          <a:solidFill>
            <a:schemeClr val="accent1"/>
          </a:solidFill>
          <a:ln w="9525" algn="ctr">
            <a:noFill/>
            <a:round/>
            <a:headEnd/>
            <a:tailEnd/>
          </a:ln>
        </p:spPr>
        <p:txBody>
          <a:bodyPr wrap="none" lIns="76963" tIns="76963" rIns="76963" bIns="76963" anchor="ctr"/>
          <a:lstStyle/>
          <a:p>
            <a:pPr algn="ctr" defTabSz="955675"/>
            <a:r>
              <a:rPr lang="en-US" sz="1100">
                <a:solidFill>
                  <a:srgbClr val="FFFFFF"/>
                </a:solidFill>
              </a:rPr>
              <a:t>I</a:t>
            </a:r>
          </a:p>
        </p:txBody>
      </p:sp>
      <p:sp>
        <p:nvSpPr>
          <p:cNvPr id="1672253" name="Rectangle 65"/>
          <p:cNvSpPr>
            <a:spLocks noChangeArrowheads="1"/>
          </p:cNvSpPr>
          <p:nvPr>
            <p:custDataLst>
              <p:tags r:id="rId51"/>
            </p:custDataLst>
          </p:nvPr>
        </p:nvSpPr>
        <p:spPr bwMode="gray">
          <a:xfrm>
            <a:off x="6351588" y="1936750"/>
            <a:ext cx="1044575" cy="200025"/>
          </a:xfrm>
          <a:prstGeom prst="rect">
            <a:avLst/>
          </a:prstGeom>
          <a:noFill/>
          <a:ln w="9525">
            <a:noFill/>
            <a:miter lim="800000"/>
            <a:headEnd/>
            <a:tailEnd/>
          </a:ln>
        </p:spPr>
        <p:txBody>
          <a:bodyPr lIns="0" tIns="0" rIns="0" bIns="0">
            <a:spAutoFit/>
          </a:bodyPr>
          <a:lstStyle/>
          <a:p>
            <a:pPr defTabSz="955675">
              <a:buClr>
                <a:srgbClr val="002960"/>
              </a:buClr>
            </a:pPr>
            <a:r>
              <a:rPr lang="hu-HU" sz="1300">
                <a:solidFill>
                  <a:schemeClr val="accent1"/>
                </a:solidFill>
              </a:rPr>
              <a:t>ÉLLOVASOK</a:t>
            </a:r>
            <a:endParaRPr lang="en-US" sz="1300">
              <a:solidFill>
                <a:schemeClr val="accent1"/>
              </a:solidFill>
            </a:endParaRPr>
          </a:p>
        </p:txBody>
      </p:sp>
      <p:sp>
        <p:nvSpPr>
          <p:cNvPr id="1672254" name="Rectangle 66"/>
          <p:cNvSpPr>
            <a:spLocks noGrp="1" noChangeArrowheads="1"/>
          </p:cNvSpPr>
          <p:nvPr>
            <p:ph type="title"/>
            <p:custDataLst>
              <p:tags r:id="rId52"/>
            </p:custDataLst>
          </p:nvPr>
        </p:nvSpPr>
        <p:spPr bwMode="gray">
          <a:xfrm>
            <a:off x="790575" y="88900"/>
            <a:ext cx="8194675" cy="454025"/>
          </a:xfrm>
        </p:spPr>
        <p:txBody>
          <a:bodyPr anchor="ctr"/>
          <a:lstStyle/>
          <a:p>
            <a:pPr eaLnBrk="1" hangingPunct="1"/>
            <a:r>
              <a:rPr lang="hu-HU" smtClean="0"/>
              <a:t>Az online banki alkalmazkodás a trendek alapján elkerülhetetlen</a:t>
            </a:r>
            <a:endParaRPr lang="en-US" smtClean="0"/>
          </a:p>
        </p:txBody>
      </p:sp>
      <p:sp>
        <p:nvSpPr>
          <p:cNvPr id="1672255" name="Line 67"/>
          <p:cNvSpPr>
            <a:spLocks noChangeShapeType="1"/>
          </p:cNvSpPr>
          <p:nvPr>
            <p:custDataLst>
              <p:tags r:id="rId53"/>
            </p:custDataLst>
          </p:nvPr>
        </p:nvSpPr>
        <p:spPr bwMode="gray">
          <a:xfrm flipV="1">
            <a:off x="1733550" y="2182813"/>
            <a:ext cx="5781675" cy="3125787"/>
          </a:xfrm>
          <a:prstGeom prst="line">
            <a:avLst/>
          </a:prstGeom>
          <a:noFill/>
          <a:ln w="6350">
            <a:solidFill>
              <a:schemeClr val="accent1"/>
            </a:solidFill>
            <a:round/>
            <a:headEnd/>
            <a:tailEnd type="triangle" w="med" len="med"/>
          </a:ln>
        </p:spPr>
        <p:txBody>
          <a:bodyPr lIns="97732" tIns="48866" rIns="97732" bIns="48866"/>
          <a:lstStyle/>
          <a:p>
            <a:endParaRPr lang="hu-HU"/>
          </a:p>
        </p:txBody>
      </p:sp>
      <p:sp>
        <p:nvSpPr>
          <p:cNvPr id="1672256" name="Line 68"/>
          <p:cNvSpPr>
            <a:spLocks noChangeShapeType="1"/>
          </p:cNvSpPr>
          <p:nvPr>
            <p:custDataLst>
              <p:tags r:id="rId54"/>
            </p:custDataLst>
          </p:nvPr>
        </p:nvSpPr>
        <p:spPr bwMode="gray">
          <a:xfrm flipV="1">
            <a:off x="4613275" y="2214563"/>
            <a:ext cx="2914650" cy="1933575"/>
          </a:xfrm>
          <a:prstGeom prst="line">
            <a:avLst/>
          </a:prstGeom>
          <a:noFill/>
          <a:ln w="6350">
            <a:solidFill>
              <a:schemeClr val="accent1"/>
            </a:solidFill>
            <a:round/>
            <a:headEnd/>
            <a:tailEnd type="triangle" w="med" len="med"/>
          </a:ln>
        </p:spPr>
        <p:txBody>
          <a:bodyPr lIns="97732" tIns="48866" rIns="97732" bIns="48866"/>
          <a:lstStyle/>
          <a:p>
            <a:endParaRPr lang="hu-HU"/>
          </a:p>
        </p:txBody>
      </p:sp>
      <p:sp>
        <p:nvSpPr>
          <p:cNvPr id="1672257" name="Line 69"/>
          <p:cNvSpPr>
            <a:spLocks noChangeShapeType="1"/>
          </p:cNvSpPr>
          <p:nvPr>
            <p:custDataLst>
              <p:tags r:id="rId55"/>
            </p:custDataLst>
          </p:nvPr>
        </p:nvSpPr>
        <p:spPr bwMode="gray">
          <a:xfrm flipV="1">
            <a:off x="5957888" y="2227263"/>
            <a:ext cx="1589087" cy="1219200"/>
          </a:xfrm>
          <a:prstGeom prst="line">
            <a:avLst/>
          </a:prstGeom>
          <a:noFill/>
          <a:ln w="6350">
            <a:solidFill>
              <a:schemeClr val="accent1"/>
            </a:solidFill>
            <a:round/>
            <a:headEnd/>
            <a:tailEnd type="triangle" w="med" len="med"/>
          </a:ln>
        </p:spPr>
        <p:txBody>
          <a:bodyPr lIns="97732" tIns="48866" rIns="97732" bIns="48866"/>
          <a:lstStyle/>
          <a:p>
            <a:endParaRPr lang="hu-HU"/>
          </a:p>
        </p:txBody>
      </p:sp>
      <p:sp>
        <p:nvSpPr>
          <p:cNvPr id="1672258" name="Rectangle 70"/>
          <p:cNvSpPr>
            <a:spLocks noChangeArrowheads="1"/>
          </p:cNvSpPr>
          <p:nvPr>
            <p:custDataLst>
              <p:tags r:id="rId56"/>
            </p:custDataLst>
          </p:nvPr>
        </p:nvSpPr>
        <p:spPr bwMode="gray">
          <a:xfrm>
            <a:off x="7161213" y="2481263"/>
            <a:ext cx="582612" cy="155575"/>
          </a:xfrm>
          <a:prstGeom prst="rect">
            <a:avLst/>
          </a:prstGeom>
          <a:solidFill>
            <a:schemeClr val="bg1"/>
          </a:solidFill>
          <a:ln w="9525">
            <a:noFill/>
            <a:miter lim="800000"/>
            <a:headEnd/>
            <a:tailEnd/>
          </a:ln>
        </p:spPr>
        <p:txBody>
          <a:bodyPr wrap="none" lIns="0" tIns="0" rIns="0" bIns="0"/>
          <a:lstStyle/>
          <a:p>
            <a:pPr algn="ctr" defTabSz="955675">
              <a:buClr>
                <a:srgbClr val="002960"/>
              </a:buClr>
            </a:pPr>
            <a:r>
              <a:rPr lang="en-US" sz="1100" b="0">
                <a:solidFill>
                  <a:srgbClr val="000000"/>
                </a:solidFill>
              </a:rPr>
              <a:t>3-5 </a:t>
            </a:r>
            <a:r>
              <a:rPr lang="hu-HU" sz="1100" b="0">
                <a:solidFill>
                  <a:srgbClr val="000000"/>
                </a:solidFill>
              </a:rPr>
              <a:t>év</a:t>
            </a:r>
            <a:endParaRPr lang="en-US" sz="1100" b="0">
              <a:solidFill>
                <a:srgbClr val="000000"/>
              </a:solidFill>
            </a:endParaRPr>
          </a:p>
        </p:txBody>
      </p:sp>
      <p:sp>
        <p:nvSpPr>
          <p:cNvPr id="1672259" name="Rectangle 71"/>
          <p:cNvSpPr>
            <a:spLocks noChangeArrowheads="1"/>
          </p:cNvSpPr>
          <p:nvPr>
            <p:custDataLst>
              <p:tags r:id="rId57"/>
            </p:custDataLst>
          </p:nvPr>
        </p:nvSpPr>
        <p:spPr bwMode="gray">
          <a:xfrm>
            <a:off x="4694238" y="3789363"/>
            <a:ext cx="660400" cy="155575"/>
          </a:xfrm>
          <a:prstGeom prst="rect">
            <a:avLst/>
          </a:prstGeom>
          <a:solidFill>
            <a:schemeClr val="bg1"/>
          </a:solidFill>
          <a:ln w="9525">
            <a:noFill/>
            <a:miter lim="800000"/>
            <a:headEnd/>
            <a:tailEnd/>
          </a:ln>
        </p:spPr>
        <p:txBody>
          <a:bodyPr wrap="none" lIns="0" tIns="0" rIns="0" bIns="0"/>
          <a:lstStyle/>
          <a:p>
            <a:pPr algn="ctr" defTabSz="955675">
              <a:buClr>
                <a:srgbClr val="002960"/>
              </a:buClr>
            </a:pPr>
            <a:r>
              <a:rPr lang="en-US" sz="1100" b="0">
                <a:solidFill>
                  <a:srgbClr val="000000"/>
                </a:solidFill>
              </a:rPr>
              <a:t>7-10 </a:t>
            </a:r>
            <a:r>
              <a:rPr lang="hu-HU" sz="1100" b="0">
                <a:solidFill>
                  <a:srgbClr val="000000"/>
                </a:solidFill>
              </a:rPr>
              <a:t>év</a:t>
            </a:r>
            <a:endParaRPr lang="en-US" sz="1100" b="0">
              <a:solidFill>
                <a:srgbClr val="000000"/>
              </a:solidFill>
            </a:endParaRPr>
          </a:p>
        </p:txBody>
      </p:sp>
      <p:sp>
        <p:nvSpPr>
          <p:cNvPr id="1672260" name="Rectangle 72"/>
          <p:cNvSpPr>
            <a:spLocks noChangeArrowheads="1"/>
          </p:cNvSpPr>
          <p:nvPr>
            <p:custDataLst>
              <p:tags r:id="rId58"/>
            </p:custDataLst>
          </p:nvPr>
        </p:nvSpPr>
        <p:spPr bwMode="gray">
          <a:xfrm>
            <a:off x="2571750" y="4559300"/>
            <a:ext cx="736600" cy="155575"/>
          </a:xfrm>
          <a:prstGeom prst="rect">
            <a:avLst/>
          </a:prstGeom>
          <a:solidFill>
            <a:schemeClr val="bg1"/>
          </a:solidFill>
          <a:ln w="9525">
            <a:noFill/>
            <a:miter lim="800000"/>
            <a:headEnd/>
            <a:tailEnd/>
          </a:ln>
        </p:spPr>
        <p:txBody>
          <a:bodyPr wrap="none" lIns="0" tIns="0" rIns="0" bIns="0"/>
          <a:lstStyle/>
          <a:p>
            <a:pPr algn="ctr" defTabSz="955675">
              <a:buClr>
                <a:srgbClr val="002960"/>
              </a:buClr>
            </a:pPr>
            <a:r>
              <a:rPr lang="en-US" sz="1100" b="0">
                <a:solidFill>
                  <a:srgbClr val="000000"/>
                </a:solidFill>
              </a:rPr>
              <a:t>10-15 </a:t>
            </a:r>
            <a:r>
              <a:rPr lang="hu-HU" sz="1100" b="0">
                <a:solidFill>
                  <a:srgbClr val="000000"/>
                </a:solidFill>
              </a:rPr>
              <a:t>év</a:t>
            </a:r>
            <a:endParaRPr lang="en-US" sz="1100" b="0">
              <a:solidFill>
                <a:srgbClr val="000000"/>
              </a:solidFill>
            </a:endParaRPr>
          </a:p>
        </p:txBody>
      </p:sp>
      <p:sp>
        <p:nvSpPr>
          <p:cNvPr id="1672261" name="Rectangle 73"/>
          <p:cNvSpPr>
            <a:spLocks noChangeArrowheads="1"/>
          </p:cNvSpPr>
          <p:nvPr>
            <p:custDataLst>
              <p:tags r:id="rId59"/>
            </p:custDataLst>
          </p:nvPr>
        </p:nvSpPr>
        <p:spPr bwMode="gray">
          <a:xfrm>
            <a:off x="2940050" y="3779838"/>
            <a:ext cx="1054100" cy="200025"/>
          </a:xfrm>
          <a:prstGeom prst="rect">
            <a:avLst/>
          </a:prstGeom>
          <a:noFill/>
          <a:ln w="9525">
            <a:noFill/>
            <a:miter lim="800000"/>
            <a:headEnd/>
            <a:tailEnd/>
          </a:ln>
        </p:spPr>
        <p:txBody>
          <a:bodyPr lIns="0" tIns="0" rIns="0" bIns="0">
            <a:spAutoFit/>
          </a:bodyPr>
          <a:lstStyle/>
          <a:p>
            <a:pPr defTabSz="955675">
              <a:buClr>
                <a:srgbClr val="002960"/>
              </a:buClr>
            </a:pPr>
            <a:r>
              <a:rPr lang="hu-HU" sz="1300">
                <a:solidFill>
                  <a:schemeClr val="accent1"/>
                </a:solidFill>
              </a:rPr>
              <a:t>ADAPTÁLÓK</a:t>
            </a:r>
            <a:endParaRPr lang="en-US" sz="1300">
              <a:solidFill>
                <a:schemeClr val="accent1"/>
              </a:solidFill>
            </a:endParaRPr>
          </a:p>
        </p:txBody>
      </p:sp>
      <p:sp>
        <p:nvSpPr>
          <p:cNvPr id="25670" name="Freeform 74"/>
          <p:cNvSpPr>
            <a:spLocks/>
          </p:cNvSpPr>
          <p:nvPr>
            <p:custDataLst>
              <p:tags r:id="rId60"/>
            </p:custDataLst>
          </p:nvPr>
        </p:nvSpPr>
        <p:spPr bwMode="gray">
          <a:xfrm>
            <a:off x="3211513" y="1936750"/>
            <a:ext cx="5646737" cy="3757613"/>
          </a:xfrm>
          <a:custGeom>
            <a:avLst/>
            <a:gdLst>
              <a:gd name="T0" fmla="*/ 5108575 w 3218"/>
              <a:gd name="T1" fmla="*/ 0 h 2320"/>
              <a:gd name="T2" fmla="*/ 4086225 w 3218"/>
              <a:gd name="T3" fmla="*/ 1663700 h 2320"/>
              <a:gd name="T4" fmla="*/ 2276475 w 3218"/>
              <a:gd name="T5" fmla="*/ 3263900 h 2320"/>
              <a:gd name="T6" fmla="*/ 1211263 w 3218"/>
              <a:gd name="T7" fmla="*/ 3627438 h 2320"/>
              <a:gd name="T8" fmla="*/ 419100 w 3218"/>
              <a:gd name="T9" fmla="*/ 3627438 h 2320"/>
              <a:gd name="T10" fmla="*/ 0 w 3218"/>
              <a:gd name="T11" fmla="*/ 3567113 h 2320"/>
              <a:gd name="T12" fmla="*/ 0 60000 65536"/>
              <a:gd name="T13" fmla="*/ 0 60000 65536"/>
              <a:gd name="T14" fmla="*/ 0 60000 65536"/>
              <a:gd name="T15" fmla="*/ 0 60000 65536"/>
              <a:gd name="T16" fmla="*/ 0 60000 65536"/>
              <a:gd name="T17" fmla="*/ 0 60000 65536"/>
              <a:gd name="T18" fmla="*/ 0 w 3218"/>
              <a:gd name="T19" fmla="*/ 0 h 2320"/>
              <a:gd name="T20" fmla="*/ 3218 w 3218"/>
              <a:gd name="T21" fmla="*/ 2320 h 2320"/>
            </a:gdLst>
            <a:ahLst/>
            <a:cxnLst>
              <a:cxn ang="T12">
                <a:pos x="T0" y="T1"/>
              </a:cxn>
              <a:cxn ang="T13">
                <a:pos x="T2" y="T3"/>
              </a:cxn>
              <a:cxn ang="T14">
                <a:pos x="T4" y="T5"/>
              </a:cxn>
              <a:cxn ang="T15">
                <a:pos x="T6" y="T7"/>
              </a:cxn>
              <a:cxn ang="T16">
                <a:pos x="T8" y="T9"/>
              </a:cxn>
              <a:cxn ang="T17">
                <a:pos x="T10" y="T11"/>
              </a:cxn>
            </a:cxnLst>
            <a:rect l="T18" t="T19" r="T20" b="T21"/>
            <a:pathLst>
              <a:path w="3218" h="2320">
                <a:moveTo>
                  <a:pt x="3218" y="0"/>
                </a:moveTo>
                <a:cubicBezTo>
                  <a:pt x="3111" y="175"/>
                  <a:pt x="2871" y="705"/>
                  <a:pt x="2574" y="1048"/>
                </a:cubicBezTo>
                <a:cubicBezTo>
                  <a:pt x="2277" y="1391"/>
                  <a:pt x="1736" y="1850"/>
                  <a:pt x="1434" y="2056"/>
                </a:cubicBezTo>
                <a:cubicBezTo>
                  <a:pt x="1132" y="2262"/>
                  <a:pt x="958" y="2247"/>
                  <a:pt x="763" y="2285"/>
                </a:cubicBezTo>
                <a:cubicBezTo>
                  <a:pt x="572" y="2320"/>
                  <a:pt x="391" y="2291"/>
                  <a:pt x="264" y="2285"/>
                </a:cubicBezTo>
                <a:cubicBezTo>
                  <a:pt x="137" y="2279"/>
                  <a:pt x="55" y="2255"/>
                  <a:pt x="0" y="2247"/>
                </a:cubicBezTo>
              </a:path>
            </a:pathLst>
          </a:custGeom>
          <a:ln>
            <a:headEnd/>
            <a:tailEnd/>
          </a:ln>
          <a:effectLst/>
        </p:spPr>
        <p:style>
          <a:lnRef idx="3">
            <a:schemeClr val="accent6"/>
          </a:lnRef>
          <a:fillRef idx="0">
            <a:schemeClr val="accent6"/>
          </a:fillRef>
          <a:effectRef idx="2">
            <a:schemeClr val="accent6"/>
          </a:effectRef>
          <a:fontRef idx="minor">
            <a:schemeClr val="tx1"/>
          </a:fontRef>
        </p:style>
        <p:txBody>
          <a:bodyPr lIns="97732" tIns="48866" rIns="97732" bIns="48866"/>
          <a:lstStyle/>
          <a:p>
            <a:pPr>
              <a:defRPr/>
            </a:pPr>
            <a:endParaRPr lang="hu-HU" sz="1400" b="0" dirty="0">
              <a:solidFill>
                <a:srgbClr val="000000"/>
              </a:solidFill>
            </a:endParaRPr>
          </a:p>
        </p:txBody>
      </p:sp>
      <p:sp>
        <p:nvSpPr>
          <p:cNvPr id="1672263" name="Dia számának helye 2"/>
          <p:cNvSpPr>
            <a:spLocks noGrp="1"/>
          </p:cNvSpPr>
          <p:nvPr>
            <p:ph type="sldNum" sz="quarter" idx="10"/>
            <p:custDataLst>
              <p:tags r:id="rId61"/>
            </p:custDataLst>
          </p:nvPr>
        </p:nvSpPr>
        <p:spPr>
          <a:noFill/>
        </p:spPr>
        <p:txBody>
          <a:bodyPr/>
          <a:lstStyle/>
          <a:p>
            <a:fld id="{64BD7E00-A21D-4EF6-B0C8-DEC15DF73BEB}" type="slidenum">
              <a:rPr lang="hu-HU" b="0" smtClean="0">
                <a:cs typeface="Arial" charset="0"/>
              </a:rPr>
              <a:pPr/>
              <a:t>13</a:t>
            </a:fld>
            <a:endParaRPr lang="hu-HU" b="0" smtClean="0">
              <a:cs typeface="Arial" charset="0"/>
            </a:endParaRPr>
          </a:p>
        </p:txBody>
      </p:sp>
      <p:sp>
        <p:nvSpPr>
          <p:cNvPr id="1672264" name="Szövegdoboz 119"/>
          <p:cNvSpPr txBox="1">
            <a:spLocks noChangeArrowheads="1"/>
          </p:cNvSpPr>
          <p:nvPr>
            <p:custDataLst>
              <p:tags r:id="rId62"/>
            </p:custDataLst>
          </p:nvPr>
        </p:nvSpPr>
        <p:spPr bwMode="auto">
          <a:xfrm>
            <a:off x="319088" y="700088"/>
            <a:ext cx="6888162" cy="306387"/>
          </a:xfrm>
          <a:prstGeom prst="rect">
            <a:avLst/>
          </a:prstGeom>
          <a:noFill/>
          <a:ln w="9525">
            <a:noFill/>
            <a:miter lim="800000"/>
            <a:headEnd/>
            <a:tailEnd/>
          </a:ln>
        </p:spPr>
        <p:txBody>
          <a:bodyPr lIns="91404" tIns="45702" rIns="91404" bIns="45702">
            <a:spAutoFit/>
          </a:bodyPr>
          <a:lstStyle/>
          <a:p>
            <a:r>
              <a:rPr lang="hu-HU" sz="1400">
                <a:solidFill>
                  <a:srgbClr val="000000"/>
                </a:solidFill>
              </a:rPr>
              <a:t>Online banki fejlődés trendje</a:t>
            </a:r>
            <a:endParaRPr lang="en-US" sz="1400" b="0">
              <a:solidFill>
                <a:srgbClr val="000000"/>
              </a:solidFill>
            </a:endParaRPr>
          </a:p>
        </p:txBody>
      </p:sp>
      <p:sp>
        <p:nvSpPr>
          <p:cNvPr id="65" name="Téglalap 64"/>
          <p:cNvSpPr/>
          <p:nvPr>
            <p:custDataLst>
              <p:tags r:id="rId63"/>
            </p:custDataLst>
          </p:nvPr>
        </p:nvSpPr>
        <p:spPr>
          <a:xfrm>
            <a:off x="8931275" y="25400"/>
            <a:ext cx="900113" cy="73025"/>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66" name="Téglalap 65"/>
          <p:cNvSpPr/>
          <p:nvPr>
            <p:custDataLst>
              <p:tags r:id="rId64"/>
            </p:custDataLst>
          </p:nvPr>
        </p:nvSpPr>
        <p:spPr>
          <a:xfrm>
            <a:off x="8931275" y="130175"/>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68" name="Téglalap 67"/>
          <p:cNvSpPr/>
          <p:nvPr>
            <p:custDataLst>
              <p:tags r:id="rId65"/>
            </p:custDataLst>
          </p:nvPr>
        </p:nvSpPr>
        <p:spPr>
          <a:xfrm>
            <a:off x="8931275" y="233363"/>
            <a:ext cx="900113" cy="71437"/>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69" name="Téglalap 68"/>
          <p:cNvSpPr/>
          <p:nvPr>
            <p:custDataLst>
              <p:tags r:id="rId66"/>
            </p:custDataLst>
          </p:nvPr>
        </p:nvSpPr>
        <p:spPr>
          <a:xfrm>
            <a:off x="8931275" y="336550"/>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70" name="Téglalap 69"/>
          <p:cNvSpPr/>
          <p:nvPr>
            <p:custDataLst>
              <p:tags r:id="rId67"/>
            </p:custDataLst>
          </p:nvPr>
        </p:nvSpPr>
        <p:spPr>
          <a:xfrm>
            <a:off x="8931275" y="439738"/>
            <a:ext cx="900113" cy="71437"/>
          </a:xfrm>
          <a:prstGeom prst="rect">
            <a:avLst/>
          </a:prstGeom>
          <a:solidFill>
            <a:srgbClr val="66CC00">
              <a:lumMod val="75000"/>
            </a:srgbClr>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3218"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673218" name="think-cell Slide" r:id="rId11" imgW="360" imgH="360" progId="">
              <p:embed/>
            </p:oleObj>
          </a:graphicData>
        </a:graphic>
      </p:graphicFrame>
      <p:sp>
        <p:nvSpPr>
          <p:cNvPr id="5" name="Téglalap 4"/>
          <p:cNvSpPr/>
          <p:nvPr>
            <p:custDataLst>
              <p:tags r:id="rId3"/>
            </p:custDataLst>
          </p:nvPr>
        </p:nvSpPr>
        <p:spPr>
          <a:xfrm>
            <a:off x="319088" y="879475"/>
            <a:ext cx="9020175" cy="833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hu-HU" sz="2000" dirty="0">
                <a:solidFill>
                  <a:schemeClr val="tx1"/>
                </a:solidFill>
                <a:latin typeface="+mj-lt"/>
              </a:rPr>
              <a:t>A bankszektor elengedhetetlenül szükséges a fejlődéshez …</a:t>
            </a:r>
          </a:p>
        </p:txBody>
      </p:sp>
      <p:sp>
        <p:nvSpPr>
          <p:cNvPr id="1673220" name="Cím 1"/>
          <p:cNvSpPr>
            <a:spLocks noGrp="1"/>
          </p:cNvSpPr>
          <p:nvPr>
            <p:ph type="title"/>
            <p:custDataLst>
              <p:tags r:id="rId4"/>
            </p:custDataLst>
          </p:nvPr>
        </p:nvSpPr>
        <p:spPr>
          <a:xfrm>
            <a:off x="766763" y="142875"/>
            <a:ext cx="9137650" cy="322263"/>
          </a:xfrm>
        </p:spPr>
        <p:txBody>
          <a:bodyPr/>
          <a:lstStyle/>
          <a:p>
            <a:pPr eaLnBrk="1" hangingPunct="1"/>
            <a:r>
              <a:rPr lang="hu-HU" smtClean="0"/>
              <a:t>Összefoglaló</a:t>
            </a:r>
          </a:p>
        </p:txBody>
      </p:sp>
      <p:sp>
        <p:nvSpPr>
          <p:cNvPr id="1673221" name="Dia számának helye 2"/>
          <p:cNvSpPr>
            <a:spLocks noGrp="1"/>
          </p:cNvSpPr>
          <p:nvPr>
            <p:ph type="sldNum" sz="quarter" idx="10"/>
            <p:custDataLst>
              <p:tags r:id="rId5"/>
            </p:custDataLst>
          </p:nvPr>
        </p:nvSpPr>
        <p:spPr>
          <a:noFill/>
        </p:spPr>
        <p:txBody>
          <a:bodyPr/>
          <a:lstStyle/>
          <a:p>
            <a:fld id="{6E2B7994-E2A5-478B-B3A6-3D70C83EED36}" type="slidenum">
              <a:rPr lang="hu-HU" b="0" smtClean="0">
                <a:cs typeface="Arial" charset="0"/>
              </a:rPr>
              <a:pPr/>
              <a:t>14</a:t>
            </a:fld>
            <a:endParaRPr lang="hu-HU" b="0" smtClean="0">
              <a:cs typeface="Arial" charset="0"/>
            </a:endParaRPr>
          </a:p>
        </p:txBody>
      </p:sp>
      <p:sp>
        <p:nvSpPr>
          <p:cNvPr id="11" name="Téglalap 10"/>
          <p:cNvSpPr/>
          <p:nvPr>
            <p:custDataLst>
              <p:tags r:id="rId6"/>
            </p:custDataLst>
          </p:nvPr>
        </p:nvSpPr>
        <p:spPr>
          <a:xfrm>
            <a:off x="319088" y="1987550"/>
            <a:ext cx="9020175" cy="8350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hu-HU" sz="2000" dirty="0">
                <a:solidFill>
                  <a:schemeClr val="tx1"/>
                </a:solidFill>
                <a:latin typeface="+mj-lt"/>
              </a:rPr>
              <a:t>… amely mára az egyik legjelentősebb iparággá fejlődött, …</a:t>
            </a:r>
          </a:p>
        </p:txBody>
      </p:sp>
      <p:sp>
        <p:nvSpPr>
          <p:cNvPr id="12" name="Téglalap 11"/>
          <p:cNvSpPr/>
          <p:nvPr>
            <p:custDataLst>
              <p:tags r:id="rId7"/>
            </p:custDataLst>
          </p:nvPr>
        </p:nvSpPr>
        <p:spPr>
          <a:xfrm>
            <a:off x="319088" y="3097213"/>
            <a:ext cx="9020175" cy="8350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hu-HU" sz="2000" dirty="0">
                <a:solidFill>
                  <a:schemeClr val="tx1"/>
                </a:solidFill>
                <a:latin typeface="+mj-lt"/>
              </a:rPr>
              <a:t>… de válságok mindig is voltak és lesznek a világban, …</a:t>
            </a:r>
          </a:p>
        </p:txBody>
      </p:sp>
      <p:sp>
        <p:nvSpPr>
          <p:cNvPr id="13" name="Téglalap 12"/>
          <p:cNvSpPr/>
          <p:nvPr>
            <p:custDataLst>
              <p:tags r:id="rId8"/>
            </p:custDataLst>
          </p:nvPr>
        </p:nvSpPr>
        <p:spPr>
          <a:xfrm>
            <a:off x="319088" y="4206875"/>
            <a:ext cx="9020175" cy="8350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hu-HU" sz="2000" dirty="0">
                <a:solidFill>
                  <a:schemeClr val="tx1"/>
                </a:solidFill>
                <a:latin typeface="+mj-lt"/>
              </a:rPr>
              <a:t>… így a kockázatok helytelen felmérése esetén komoly kihívásokat támaszt a bankszektorral szemben, …</a:t>
            </a:r>
          </a:p>
        </p:txBody>
      </p:sp>
      <p:sp>
        <p:nvSpPr>
          <p:cNvPr id="14" name="Téglalap 13"/>
          <p:cNvSpPr/>
          <p:nvPr>
            <p:custDataLst>
              <p:tags r:id="rId9"/>
            </p:custDataLst>
          </p:nvPr>
        </p:nvSpPr>
        <p:spPr>
          <a:xfrm>
            <a:off x="319088" y="5316538"/>
            <a:ext cx="9020175" cy="833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hu-HU" sz="2000" dirty="0">
                <a:solidFill>
                  <a:schemeClr val="tx1"/>
                </a:solidFill>
                <a:latin typeface="+mj-lt"/>
              </a:rPr>
              <a:t>… amire az optimális megoldás a bankok alkalmazkodása.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1346"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721346" name="think-cell Slide" r:id="rId11" imgW="360" imgH="360" progId="">
              <p:embed/>
            </p:oleObj>
          </a:graphicData>
        </a:graphic>
      </p:graphicFrame>
      <p:sp>
        <p:nvSpPr>
          <p:cNvPr id="5" name="Téglalap 4"/>
          <p:cNvSpPr/>
          <p:nvPr>
            <p:custDataLst>
              <p:tags r:id="rId3"/>
            </p:custDataLst>
          </p:nvPr>
        </p:nvSpPr>
        <p:spPr>
          <a:xfrm>
            <a:off x="319088" y="879475"/>
            <a:ext cx="9020175" cy="833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hu-HU" sz="2000" dirty="0">
                <a:solidFill>
                  <a:schemeClr val="tx1"/>
                </a:solidFill>
                <a:latin typeface="+mj-lt"/>
              </a:rPr>
              <a:t>A bankrendszer működése - rövidfilm</a:t>
            </a:r>
          </a:p>
        </p:txBody>
      </p:sp>
      <p:sp>
        <p:nvSpPr>
          <p:cNvPr id="1721348" name="Cím 1"/>
          <p:cNvSpPr>
            <a:spLocks noGrp="1"/>
          </p:cNvSpPr>
          <p:nvPr>
            <p:ph type="title"/>
            <p:custDataLst>
              <p:tags r:id="rId4"/>
            </p:custDataLst>
          </p:nvPr>
        </p:nvSpPr>
        <p:spPr>
          <a:xfrm>
            <a:off x="766763" y="142875"/>
            <a:ext cx="9137650" cy="322263"/>
          </a:xfrm>
        </p:spPr>
        <p:txBody>
          <a:bodyPr/>
          <a:lstStyle/>
          <a:p>
            <a:pPr eaLnBrk="1" hangingPunct="1"/>
            <a:r>
              <a:rPr lang="hu-HU" smtClean="0"/>
              <a:t>Összefoglaló</a:t>
            </a:r>
          </a:p>
        </p:txBody>
      </p:sp>
      <p:sp>
        <p:nvSpPr>
          <p:cNvPr id="1721349" name="Dia számának helye 2"/>
          <p:cNvSpPr>
            <a:spLocks noGrp="1"/>
          </p:cNvSpPr>
          <p:nvPr>
            <p:ph type="sldNum" sz="quarter" idx="10"/>
            <p:custDataLst>
              <p:tags r:id="rId5"/>
            </p:custDataLst>
          </p:nvPr>
        </p:nvSpPr>
        <p:spPr>
          <a:noFill/>
        </p:spPr>
        <p:txBody>
          <a:bodyPr/>
          <a:lstStyle/>
          <a:p>
            <a:fld id="{CE6E97A5-3834-4576-AB8A-024B0AF7021E}" type="slidenum">
              <a:rPr lang="hu-HU" b="0" smtClean="0">
                <a:cs typeface="Arial" charset="0"/>
              </a:rPr>
              <a:pPr/>
              <a:t>1</a:t>
            </a:fld>
            <a:endParaRPr lang="hu-HU" b="0" smtClean="0">
              <a:cs typeface="Arial" charset="0"/>
            </a:endParaRPr>
          </a:p>
        </p:txBody>
      </p:sp>
      <p:sp>
        <p:nvSpPr>
          <p:cNvPr id="11" name="Téglalap 10"/>
          <p:cNvSpPr/>
          <p:nvPr>
            <p:custDataLst>
              <p:tags r:id="rId6"/>
            </p:custDataLst>
          </p:nvPr>
        </p:nvSpPr>
        <p:spPr>
          <a:xfrm>
            <a:off x="319088" y="1987550"/>
            <a:ext cx="9020175" cy="8350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hu-HU" sz="2000" dirty="0">
                <a:solidFill>
                  <a:schemeClr val="tx1"/>
                </a:solidFill>
                <a:latin typeface="+mj-lt"/>
              </a:rPr>
              <a:t>A bankrendszer jelentősége</a:t>
            </a:r>
          </a:p>
        </p:txBody>
      </p:sp>
      <p:sp>
        <p:nvSpPr>
          <p:cNvPr id="12" name="Téglalap 11"/>
          <p:cNvSpPr/>
          <p:nvPr>
            <p:custDataLst>
              <p:tags r:id="rId7"/>
            </p:custDataLst>
          </p:nvPr>
        </p:nvSpPr>
        <p:spPr>
          <a:xfrm>
            <a:off x="319088" y="3097213"/>
            <a:ext cx="9020175" cy="8350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hu-HU" sz="2000" dirty="0">
                <a:solidFill>
                  <a:schemeClr val="tx1"/>
                </a:solidFill>
                <a:latin typeface="+mj-lt"/>
              </a:rPr>
              <a:t>A banküzem kockázata</a:t>
            </a:r>
          </a:p>
        </p:txBody>
      </p:sp>
      <p:sp>
        <p:nvSpPr>
          <p:cNvPr id="13" name="Téglalap 12"/>
          <p:cNvSpPr/>
          <p:nvPr>
            <p:custDataLst>
              <p:tags r:id="rId8"/>
            </p:custDataLst>
          </p:nvPr>
        </p:nvSpPr>
        <p:spPr>
          <a:xfrm>
            <a:off x="319088" y="4206875"/>
            <a:ext cx="9020175" cy="8350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hu-HU" sz="2000" dirty="0">
                <a:solidFill>
                  <a:schemeClr val="tx1"/>
                </a:solidFill>
                <a:latin typeface="+mj-lt"/>
              </a:rPr>
              <a:t>A pénzügyi válság kihívásai</a:t>
            </a:r>
          </a:p>
        </p:txBody>
      </p:sp>
      <p:sp>
        <p:nvSpPr>
          <p:cNvPr id="14" name="Téglalap 13"/>
          <p:cNvSpPr/>
          <p:nvPr>
            <p:custDataLst>
              <p:tags r:id="rId9"/>
            </p:custDataLst>
          </p:nvPr>
        </p:nvSpPr>
        <p:spPr>
          <a:xfrm>
            <a:off x="319088" y="5316538"/>
            <a:ext cx="9020175" cy="833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hu-HU" sz="2000" dirty="0">
                <a:solidFill>
                  <a:schemeClr val="tx1"/>
                </a:solidFill>
                <a:latin typeface="+mj-lt"/>
              </a:rPr>
              <a:t>A bankrendszer alkalmazkodása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0065" name="Rectangle 2"/>
          <p:cNvSpPr>
            <a:spLocks noGrp="1" noChangeArrowheads="1"/>
          </p:cNvSpPr>
          <p:nvPr>
            <p:ph type="title" idx="4294967295"/>
          </p:nvPr>
        </p:nvSpPr>
        <p:spPr/>
        <p:txBody>
          <a:bodyPr/>
          <a:lstStyle/>
          <a:p>
            <a:endParaRPr lang="hu-HU" smtClean="0"/>
          </a:p>
        </p:txBody>
      </p:sp>
      <p:sp>
        <p:nvSpPr>
          <p:cNvPr id="1880066" name="Rectangle 3"/>
          <p:cNvSpPr>
            <a:spLocks noGrp="1" noChangeArrowheads="1"/>
          </p:cNvSpPr>
          <p:nvPr>
            <p:ph type="body" idx="4294967295"/>
          </p:nvPr>
        </p:nvSpPr>
        <p:spPr/>
        <p:txBody>
          <a:bodyPr/>
          <a:lstStyle/>
          <a:p>
            <a:r>
              <a:rPr lang="hu-HU" smtClean="0">
                <a:hlinkClick r:id="rId2"/>
              </a:rPr>
              <a:t>Az OTP Bank bemutatja: A bankrendszer (youtube videó)</a:t>
            </a:r>
            <a:endParaRPr lang="hu-HU"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7644" name="AutoShape 28"/>
          <p:cNvGraphicFramePr>
            <a:graphicFrameLocks/>
          </p:cNvGraphicFramePr>
          <p:nvPr>
            <p:custDataLst>
              <p:tags r:id="rId2"/>
            </p:custDataLst>
          </p:nvPr>
        </p:nvGraphicFramePr>
        <p:xfrm>
          <a:off x="0" y="0"/>
          <a:ext cx="158750" cy="158750"/>
        </p:xfrm>
        <a:graphic>
          <a:graphicData uri="http://schemas.openxmlformats.org/presentationml/2006/ole">
            <p:oleObj spid="_x0000_s1647644" name="think-cell Slide" r:id="rId111" imgW="0" imgH="0" progId="">
              <p:embed/>
            </p:oleObj>
          </a:graphicData>
        </a:graphic>
      </p:graphicFrame>
      <p:sp>
        <p:nvSpPr>
          <p:cNvPr id="1647646" name="Téglalap 1" hidden="1"/>
          <p:cNvSpPr>
            <a:spLocks noChangeArrowheads="1"/>
          </p:cNvSpPr>
          <p:nvPr>
            <p:custDataLst>
              <p:tags r:id="rId3"/>
            </p:custDataLst>
          </p:nvPr>
        </p:nvSpPr>
        <p:spPr bwMode="auto">
          <a:xfrm>
            <a:off x="30163" y="-28575"/>
            <a:ext cx="98425" cy="215900"/>
          </a:xfrm>
          <a:prstGeom prst="rect">
            <a:avLst/>
          </a:prstGeom>
          <a:solidFill>
            <a:srgbClr val="000000"/>
          </a:solidFill>
          <a:ln w="9525" algn="ctr">
            <a:noFill/>
            <a:miter lim="800000"/>
            <a:headEnd/>
            <a:tailEnd/>
          </a:ln>
        </p:spPr>
        <p:txBody>
          <a:bodyPr wrap="none" lIns="0" tIns="0" rIns="0" bIns="0" anchor="ctr"/>
          <a:lstStyle/>
          <a:p>
            <a:pPr algn="ctr"/>
            <a:endParaRPr lang="hu-HU" sz="1000" b="0">
              <a:solidFill>
                <a:srgbClr val="000000"/>
              </a:solidFill>
              <a:sym typeface="Arial" charset="0"/>
            </a:endParaRPr>
          </a:p>
        </p:txBody>
      </p:sp>
      <p:cxnSp>
        <p:nvCxnSpPr>
          <p:cNvPr id="1647647" name="Egyenes összekötő 11"/>
          <p:cNvCxnSpPr>
            <a:cxnSpLocks noChangeShapeType="1"/>
          </p:cNvCxnSpPr>
          <p:nvPr>
            <p:custDataLst>
              <p:tags r:id="rId4"/>
            </p:custDataLst>
          </p:nvPr>
        </p:nvCxnSpPr>
        <p:spPr bwMode="gray">
          <a:xfrm>
            <a:off x="1050925" y="3270250"/>
            <a:ext cx="8747125" cy="0"/>
          </a:xfrm>
          <a:prstGeom prst="line">
            <a:avLst/>
          </a:prstGeom>
          <a:noFill/>
          <a:ln w="3175" algn="ctr">
            <a:solidFill>
              <a:srgbClr val="C0C0C0"/>
            </a:solidFill>
            <a:prstDash val="sysDot"/>
            <a:round/>
            <a:headEnd/>
            <a:tailEnd/>
          </a:ln>
        </p:spPr>
      </p:cxnSp>
      <p:cxnSp>
        <p:nvCxnSpPr>
          <p:cNvPr id="1647648" name="Egyenes összekötő 6128655"/>
          <p:cNvCxnSpPr>
            <a:cxnSpLocks noChangeShapeType="1"/>
          </p:cNvCxnSpPr>
          <p:nvPr>
            <p:custDataLst>
              <p:tags r:id="rId5"/>
            </p:custDataLst>
          </p:nvPr>
        </p:nvCxnSpPr>
        <p:spPr bwMode="gray">
          <a:xfrm>
            <a:off x="1050925" y="2857500"/>
            <a:ext cx="8747125" cy="0"/>
          </a:xfrm>
          <a:prstGeom prst="line">
            <a:avLst/>
          </a:prstGeom>
          <a:noFill/>
          <a:ln w="3175" algn="ctr">
            <a:solidFill>
              <a:srgbClr val="C0C0C0"/>
            </a:solidFill>
            <a:prstDash val="sysDot"/>
            <a:round/>
            <a:headEnd/>
            <a:tailEnd/>
          </a:ln>
        </p:spPr>
      </p:cxnSp>
      <p:cxnSp>
        <p:nvCxnSpPr>
          <p:cNvPr id="1647649" name="Egyenes összekötő 12"/>
          <p:cNvCxnSpPr>
            <a:cxnSpLocks noChangeShapeType="1"/>
          </p:cNvCxnSpPr>
          <p:nvPr>
            <p:custDataLst>
              <p:tags r:id="rId6"/>
            </p:custDataLst>
          </p:nvPr>
        </p:nvCxnSpPr>
        <p:spPr bwMode="gray">
          <a:xfrm>
            <a:off x="1050925" y="2446338"/>
            <a:ext cx="8747125" cy="0"/>
          </a:xfrm>
          <a:prstGeom prst="line">
            <a:avLst/>
          </a:prstGeom>
          <a:noFill/>
          <a:ln w="3175" algn="ctr">
            <a:solidFill>
              <a:srgbClr val="C0C0C0"/>
            </a:solidFill>
            <a:prstDash val="sysDot"/>
            <a:round/>
            <a:headEnd/>
            <a:tailEnd/>
          </a:ln>
        </p:spPr>
      </p:cxnSp>
      <p:cxnSp>
        <p:nvCxnSpPr>
          <p:cNvPr id="1647650" name="Egyenes összekötő 6128648"/>
          <p:cNvCxnSpPr>
            <a:cxnSpLocks noChangeShapeType="1"/>
          </p:cNvCxnSpPr>
          <p:nvPr>
            <p:custDataLst>
              <p:tags r:id="rId7"/>
            </p:custDataLst>
          </p:nvPr>
        </p:nvCxnSpPr>
        <p:spPr bwMode="gray">
          <a:xfrm>
            <a:off x="1050925" y="4503738"/>
            <a:ext cx="8747125" cy="0"/>
          </a:xfrm>
          <a:prstGeom prst="line">
            <a:avLst/>
          </a:prstGeom>
          <a:noFill/>
          <a:ln w="3175" algn="ctr">
            <a:solidFill>
              <a:srgbClr val="C0C0C0"/>
            </a:solidFill>
            <a:prstDash val="sysDot"/>
            <a:round/>
            <a:headEnd/>
            <a:tailEnd/>
          </a:ln>
        </p:spPr>
      </p:cxnSp>
      <p:cxnSp>
        <p:nvCxnSpPr>
          <p:cNvPr id="1647651" name="Egyenes összekötő 10"/>
          <p:cNvCxnSpPr>
            <a:cxnSpLocks noChangeShapeType="1"/>
          </p:cNvCxnSpPr>
          <p:nvPr>
            <p:custDataLst>
              <p:tags r:id="rId8"/>
            </p:custDataLst>
          </p:nvPr>
        </p:nvCxnSpPr>
        <p:spPr bwMode="gray">
          <a:xfrm>
            <a:off x="1050925" y="4092575"/>
            <a:ext cx="8747125" cy="0"/>
          </a:xfrm>
          <a:prstGeom prst="line">
            <a:avLst/>
          </a:prstGeom>
          <a:noFill/>
          <a:ln w="3175" algn="ctr">
            <a:solidFill>
              <a:srgbClr val="C0C0C0"/>
            </a:solidFill>
            <a:prstDash val="sysDot"/>
            <a:round/>
            <a:headEnd/>
            <a:tailEnd/>
          </a:ln>
        </p:spPr>
      </p:cxnSp>
      <p:cxnSp>
        <p:nvCxnSpPr>
          <p:cNvPr id="1647652" name="Egyenes összekötő 6128652"/>
          <p:cNvCxnSpPr>
            <a:cxnSpLocks noChangeShapeType="1"/>
          </p:cNvCxnSpPr>
          <p:nvPr>
            <p:custDataLst>
              <p:tags r:id="rId9"/>
            </p:custDataLst>
          </p:nvPr>
        </p:nvCxnSpPr>
        <p:spPr bwMode="gray">
          <a:xfrm>
            <a:off x="1050925" y="3681413"/>
            <a:ext cx="8747125" cy="0"/>
          </a:xfrm>
          <a:prstGeom prst="line">
            <a:avLst/>
          </a:prstGeom>
          <a:noFill/>
          <a:ln w="3175" algn="ctr">
            <a:solidFill>
              <a:srgbClr val="C0C0C0"/>
            </a:solidFill>
            <a:prstDash val="sysDot"/>
            <a:round/>
            <a:headEnd/>
            <a:tailEnd/>
          </a:ln>
        </p:spPr>
      </p:cxnSp>
      <p:cxnSp>
        <p:nvCxnSpPr>
          <p:cNvPr id="1647653" name="Egyenes összekötő 13"/>
          <p:cNvCxnSpPr>
            <a:cxnSpLocks noChangeShapeType="1"/>
          </p:cNvCxnSpPr>
          <p:nvPr>
            <p:custDataLst>
              <p:tags r:id="rId10"/>
            </p:custDataLst>
          </p:nvPr>
        </p:nvCxnSpPr>
        <p:spPr bwMode="gray">
          <a:xfrm>
            <a:off x="1050925" y="1624013"/>
            <a:ext cx="8747125" cy="0"/>
          </a:xfrm>
          <a:prstGeom prst="line">
            <a:avLst/>
          </a:prstGeom>
          <a:noFill/>
          <a:ln w="3175" algn="ctr">
            <a:solidFill>
              <a:srgbClr val="C0C0C0"/>
            </a:solidFill>
            <a:prstDash val="sysDot"/>
            <a:round/>
            <a:headEnd/>
            <a:tailEnd/>
          </a:ln>
        </p:spPr>
      </p:cxnSp>
      <p:cxnSp>
        <p:nvCxnSpPr>
          <p:cNvPr id="1647654" name="Egyenes összekötő 6128661"/>
          <p:cNvCxnSpPr>
            <a:cxnSpLocks noChangeShapeType="1"/>
          </p:cNvCxnSpPr>
          <p:nvPr>
            <p:custDataLst>
              <p:tags r:id="rId11"/>
            </p:custDataLst>
          </p:nvPr>
        </p:nvCxnSpPr>
        <p:spPr bwMode="gray">
          <a:xfrm>
            <a:off x="1050925" y="2035175"/>
            <a:ext cx="8747125" cy="0"/>
          </a:xfrm>
          <a:prstGeom prst="line">
            <a:avLst/>
          </a:prstGeom>
          <a:noFill/>
          <a:ln w="3175" algn="ctr">
            <a:solidFill>
              <a:srgbClr val="C0C0C0"/>
            </a:solidFill>
            <a:prstDash val="sysDot"/>
            <a:round/>
            <a:headEnd/>
            <a:tailEnd/>
          </a:ln>
        </p:spPr>
      </p:cxnSp>
      <p:graphicFrame>
        <p:nvGraphicFramePr>
          <p:cNvPr id="1647645" name="Object 29"/>
          <p:cNvGraphicFramePr>
            <a:graphicFrameLocks/>
          </p:cNvGraphicFramePr>
          <p:nvPr>
            <p:custDataLst>
              <p:tags r:id="rId12"/>
            </p:custDataLst>
          </p:nvPr>
        </p:nvGraphicFramePr>
        <p:xfrm>
          <a:off x="906463" y="1517650"/>
          <a:ext cx="8999537" cy="3535363"/>
        </p:xfrm>
        <a:graphic>
          <a:graphicData uri="http://schemas.openxmlformats.org/presentationml/2006/ole">
            <p:oleObj spid="_x0000_s1647645" name="Diagram" r:id="rId112" imgW="8999317" imgH="3535704" progId="MSGraph.Chart.8">
              <p:embed followColorScheme="full"/>
            </p:oleObj>
          </a:graphicData>
        </a:graphic>
      </p:graphicFrame>
      <p:sp useBgFill="1">
        <p:nvSpPr>
          <p:cNvPr id="1647655" name="Szabadkézi sokszög 26"/>
          <p:cNvSpPr>
            <a:spLocks/>
          </p:cNvSpPr>
          <p:nvPr>
            <p:custDataLst>
              <p:tags r:id="rId13"/>
            </p:custDataLst>
          </p:nvPr>
        </p:nvSpPr>
        <p:spPr bwMode="auto">
          <a:xfrm>
            <a:off x="2547938" y="4833938"/>
            <a:ext cx="95250" cy="146050"/>
          </a:xfrm>
          <a:custGeom>
            <a:avLst/>
            <a:gdLst>
              <a:gd name="T0" fmla="*/ 95249 w 95251"/>
              <a:gd name="T1" fmla="*/ 0 h 146051"/>
              <a:gd name="T2" fmla="*/ 57149 w 95251"/>
              <a:gd name="T3" fmla="*/ 146049 h 146051"/>
              <a:gd name="T4" fmla="*/ 0 w 95251"/>
              <a:gd name="T5" fmla="*/ 146049 h 146051"/>
              <a:gd name="T6" fmla="*/ 38100 w 95251"/>
              <a:gd name="T7" fmla="*/ 0 h 146051"/>
              <a:gd name="T8" fmla="*/ 0 60000 65536"/>
              <a:gd name="T9" fmla="*/ 0 60000 65536"/>
              <a:gd name="T10" fmla="*/ 0 60000 65536"/>
              <a:gd name="T11" fmla="*/ 0 60000 65536"/>
              <a:gd name="T12" fmla="*/ 0 w 95251"/>
              <a:gd name="T13" fmla="*/ 0 h 146051"/>
              <a:gd name="T14" fmla="*/ 95251 w 95251"/>
              <a:gd name="T15" fmla="*/ 146051 h 146051"/>
            </a:gdLst>
            <a:ahLst/>
            <a:cxnLst>
              <a:cxn ang="T8">
                <a:pos x="T0" y="T1"/>
              </a:cxn>
              <a:cxn ang="T9">
                <a:pos x="T2" y="T3"/>
              </a:cxn>
              <a:cxn ang="T10">
                <a:pos x="T4" y="T5"/>
              </a:cxn>
              <a:cxn ang="T11">
                <a:pos x="T6" y="T7"/>
              </a:cxn>
            </a:cxnLst>
            <a:rect l="T12" t="T13" r="T14" b="T15"/>
            <a:pathLst>
              <a:path w="95251" h="146051">
                <a:moveTo>
                  <a:pt x="95250" y="0"/>
                </a:moveTo>
                <a:lnTo>
                  <a:pt x="57150" y="146050"/>
                </a:lnTo>
                <a:lnTo>
                  <a:pt x="0" y="146050"/>
                </a:lnTo>
                <a:lnTo>
                  <a:pt x="38100" y="0"/>
                </a:lnTo>
                <a:close/>
              </a:path>
            </a:pathLst>
          </a:custGeom>
          <a:ln w="9525" cap="flat" cmpd="sng" algn="ctr">
            <a:noFill/>
            <a:prstDash val="solid"/>
            <a:round/>
            <a:headEnd type="none" w="med" len="med"/>
            <a:tailEnd type="none" w="med" len="med"/>
          </a:ln>
        </p:spPr>
        <p:txBody>
          <a:bodyPr lIns="91436" tIns="45718" rIns="91436" bIns="45718">
            <a:spAutoFit/>
          </a:bodyPr>
          <a:lstStyle/>
          <a:p>
            <a:endParaRPr lang="hu-HU"/>
          </a:p>
        </p:txBody>
      </p:sp>
      <p:sp useBgFill="1">
        <p:nvSpPr>
          <p:cNvPr id="1647656" name="Szabadkézi sokszög 9"/>
          <p:cNvSpPr>
            <a:spLocks/>
          </p:cNvSpPr>
          <p:nvPr>
            <p:custDataLst>
              <p:tags r:id="rId14"/>
            </p:custDataLst>
          </p:nvPr>
        </p:nvSpPr>
        <p:spPr bwMode="auto">
          <a:xfrm>
            <a:off x="2555875" y="4572000"/>
            <a:ext cx="79375" cy="247650"/>
          </a:xfrm>
          <a:custGeom>
            <a:avLst/>
            <a:gdLst>
              <a:gd name="T0" fmla="*/ 79374 w 79376"/>
              <a:gd name="T1" fmla="*/ 0 h 247651"/>
              <a:gd name="T2" fmla="*/ 57149 w 79376"/>
              <a:gd name="T3" fmla="*/ 82550 h 247651"/>
              <a:gd name="T4" fmla="*/ 79374 w 79376"/>
              <a:gd name="T5" fmla="*/ 165099 h 247651"/>
              <a:gd name="T6" fmla="*/ 57149 w 79376"/>
              <a:gd name="T7" fmla="*/ 247649 h 247651"/>
              <a:gd name="T8" fmla="*/ 0 w 79376"/>
              <a:gd name="T9" fmla="*/ 247649 h 247651"/>
              <a:gd name="T10" fmla="*/ 22225 w 79376"/>
              <a:gd name="T11" fmla="*/ 165099 h 247651"/>
              <a:gd name="T12" fmla="*/ 0 w 79376"/>
              <a:gd name="T13" fmla="*/ 82550 h 247651"/>
              <a:gd name="T14" fmla="*/ 22225 w 79376"/>
              <a:gd name="T15" fmla="*/ 0 h 247651"/>
              <a:gd name="T16" fmla="*/ 0 60000 65536"/>
              <a:gd name="T17" fmla="*/ 0 60000 65536"/>
              <a:gd name="T18" fmla="*/ 0 60000 65536"/>
              <a:gd name="T19" fmla="*/ 0 60000 65536"/>
              <a:gd name="T20" fmla="*/ 0 60000 65536"/>
              <a:gd name="T21" fmla="*/ 0 60000 65536"/>
              <a:gd name="T22" fmla="*/ 0 60000 65536"/>
              <a:gd name="T23" fmla="*/ 0 60000 65536"/>
              <a:gd name="T24" fmla="*/ 0 w 79376"/>
              <a:gd name="T25" fmla="*/ 0 h 247651"/>
              <a:gd name="T26" fmla="*/ 79376 w 79376"/>
              <a:gd name="T27" fmla="*/ 247651 h 2476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376" h="247651">
                <a:moveTo>
                  <a:pt x="79375" y="0"/>
                </a:moveTo>
                <a:lnTo>
                  <a:pt x="57150" y="82550"/>
                </a:lnTo>
                <a:lnTo>
                  <a:pt x="79375" y="165100"/>
                </a:lnTo>
                <a:lnTo>
                  <a:pt x="57150" y="247650"/>
                </a:lnTo>
                <a:lnTo>
                  <a:pt x="0" y="247650"/>
                </a:lnTo>
                <a:lnTo>
                  <a:pt x="22225" y="165100"/>
                </a:lnTo>
                <a:lnTo>
                  <a:pt x="0" y="82550"/>
                </a:lnTo>
                <a:lnTo>
                  <a:pt x="22225" y="0"/>
                </a:lnTo>
                <a:close/>
              </a:path>
            </a:pathLst>
          </a:custGeom>
          <a:ln w="9525" cap="flat" cmpd="sng" algn="ctr">
            <a:noFill/>
            <a:prstDash val="solid"/>
            <a:round/>
            <a:headEnd type="none" w="med" len="med"/>
            <a:tailEnd type="none" w="med" len="med"/>
          </a:ln>
        </p:spPr>
        <p:txBody>
          <a:bodyPr lIns="91436" tIns="45718" rIns="91436" bIns="45718">
            <a:spAutoFit/>
          </a:bodyPr>
          <a:lstStyle/>
          <a:p>
            <a:endParaRPr lang="hu-HU"/>
          </a:p>
        </p:txBody>
      </p:sp>
      <p:sp useBgFill="1">
        <p:nvSpPr>
          <p:cNvPr id="1647657" name="Szabadkézi sokszög 6128665"/>
          <p:cNvSpPr>
            <a:spLocks/>
          </p:cNvSpPr>
          <p:nvPr>
            <p:custDataLst>
              <p:tags r:id="rId15"/>
            </p:custDataLst>
          </p:nvPr>
        </p:nvSpPr>
        <p:spPr bwMode="auto">
          <a:xfrm>
            <a:off x="1443038" y="4611688"/>
            <a:ext cx="79375" cy="330200"/>
          </a:xfrm>
          <a:custGeom>
            <a:avLst/>
            <a:gdLst>
              <a:gd name="T0" fmla="*/ 79374 w 79376"/>
              <a:gd name="T1" fmla="*/ 0 h 330201"/>
              <a:gd name="T2" fmla="*/ 57149 w 79376"/>
              <a:gd name="T3" fmla="*/ 82550 h 330201"/>
              <a:gd name="T4" fmla="*/ 79374 w 79376"/>
              <a:gd name="T5" fmla="*/ 165100 h 330201"/>
              <a:gd name="T6" fmla="*/ 57149 w 79376"/>
              <a:gd name="T7" fmla="*/ 247649 h 330201"/>
              <a:gd name="T8" fmla="*/ 79374 w 79376"/>
              <a:gd name="T9" fmla="*/ 330199 h 330201"/>
              <a:gd name="T10" fmla="*/ 22225 w 79376"/>
              <a:gd name="T11" fmla="*/ 330199 h 330201"/>
              <a:gd name="T12" fmla="*/ 0 w 79376"/>
              <a:gd name="T13" fmla="*/ 247649 h 330201"/>
              <a:gd name="T14" fmla="*/ 22225 w 79376"/>
              <a:gd name="T15" fmla="*/ 165100 h 330201"/>
              <a:gd name="T16" fmla="*/ 0 w 79376"/>
              <a:gd name="T17" fmla="*/ 82550 h 330201"/>
              <a:gd name="T18" fmla="*/ 22225 w 79376"/>
              <a:gd name="T19" fmla="*/ 0 h 3302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376"/>
              <a:gd name="T31" fmla="*/ 0 h 330201"/>
              <a:gd name="T32" fmla="*/ 79376 w 79376"/>
              <a:gd name="T33" fmla="*/ 330201 h 3302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376" h="330201">
                <a:moveTo>
                  <a:pt x="79375" y="0"/>
                </a:moveTo>
                <a:lnTo>
                  <a:pt x="57150" y="82550"/>
                </a:lnTo>
                <a:lnTo>
                  <a:pt x="79375" y="165100"/>
                </a:lnTo>
                <a:lnTo>
                  <a:pt x="57150" y="247650"/>
                </a:lnTo>
                <a:lnTo>
                  <a:pt x="79375" y="330200"/>
                </a:lnTo>
                <a:lnTo>
                  <a:pt x="22225" y="330200"/>
                </a:lnTo>
                <a:lnTo>
                  <a:pt x="0" y="247650"/>
                </a:lnTo>
                <a:lnTo>
                  <a:pt x="22225" y="165100"/>
                </a:lnTo>
                <a:lnTo>
                  <a:pt x="0" y="82550"/>
                </a:lnTo>
                <a:lnTo>
                  <a:pt x="22225" y="0"/>
                </a:lnTo>
                <a:close/>
              </a:path>
            </a:pathLst>
          </a:custGeom>
          <a:ln w="9525" cap="flat" cmpd="sng" algn="ctr">
            <a:noFill/>
            <a:prstDash val="solid"/>
            <a:round/>
            <a:headEnd type="none" w="med" len="med"/>
            <a:tailEnd type="none" w="med" len="med"/>
          </a:ln>
        </p:spPr>
        <p:txBody>
          <a:bodyPr lIns="91436" tIns="45718" rIns="91436" bIns="45718">
            <a:spAutoFit/>
          </a:bodyPr>
          <a:lstStyle/>
          <a:p>
            <a:endParaRPr lang="hu-HU"/>
          </a:p>
        </p:txBody>
      </p:sp>
      <p:sp>
        <p:nvSpPr>
          <p:cNvPr id="1647658" name="Szabadkézi sokszög 25"/>
          <p:cNvSpPr>
            <a:spLocks/>
          </p:cNvSpPr>
          <p:nvPr>
            <p:custDataLst>
              <p:tags r:id="rId16"/>
            </p:custDataLst>
          </p:nvPr>
        </p:nvSpPr>
        <p:spPr bwMode="auto">
          <a:xfrm>
            <a:off x="2605088" y="4833938"/>
            <a:ext cx="38100" cy="146050"/>
          </a:xfrm>
          <a:custGeom>
            <a:avLst/>
            <a:gdLst>
              <a:gd name="T0" fmla="*/ 38099 w 38101"/>
              <a:gd name="T1" fmla="*/ 0 h 146051"/>
              <a:gd name="T2" fmla="*/ 0 w 38101"/>
              <a:gd name="T3" fmla="*/ 146049 h 146051"/>
              <a:gd name="T4" fmla="*/ 0 60000 65536"/>
              <a:gd name="T5" fmla="*/ 0 60000 65536"/>
              <a:gd name="T6" fmla="*/ 0 w 38101"/>
              <a:gd name="T7" fmla="*/ 0 h 146051"/>
              <a:gd name="T8" fmla="*/ 38101 w 38101"/>
              <a:gd name="T9" fmla="*/ 146051 h 146051"/>
            </a:gdLst>
            <a:ahLst/>
            <a:cxnLst>
              <a:cxn ang="T4">
                <a:pos x="T0" y="T1"/>
              </a:cxn>
              <a:cxn ang="T5">
                <a:pos x="T2" y="T3"/>
              </a:cxn>
            </a:cxnLst>
            <a:rect l="T6" t="T7" r="T8" b="T9"/>
            <a:pathLst>
              <a:path w="38101" h="146051">
                <a:moveTo>
                  <a:pt x="38100" y="0"/>
                </a:moveTo>
                <a:lnTo>
                  <a:pt x="0" y="146050"/>
                </a:lnTo>
              </a:path>
            </a:pathLst>
          </a:custGeom>
          <a:noFill/>
          <a:ln w="9525" cap="flat" cmpd="sng" algn="ctr">
            <a:solidFill>
              <a:schemeClr val="tx1"/>
            </a:solidFill>
            <a:prstDash val="solid"/>
            <a:round/>
            <a:headEnd type="none" w="med" len="med"/>
            <a:tailEnd type="none" w="med" len="med"/>
          </a:ln>
        </p:spPr>
        <p:txBody>
          <a:bodyPr lIns="91436" tIns="45718" rIns="91436" bIns="45718">
            <a:spAutoFit/>
          </a:bodyPr>
          <a:lstStyle/>
          <a:p>
            <a:endParaRPr lang="hu-HU"/>
          </a:p>
        </p:txBody>
      </p:sp>
      <p:sp>
        <p:nvSpPr>
          <p:cNvPr id="1647659" name="Szabadkézi sokszög 24"/>
          <p:cNvSpPr>
            <a:spLocks/>
          </p:cNvSpPr>
          <p:nvPr>
            <p:custDataLst>
              <p:tags r:id="rId17"/>
            </p:custDataLst>
          </p:nvPr>
        </p:nvSpPr>
        <p:spPr bwMode="auto">
          <a:xfrm>
            <a:off x="2547938" y="4833938"/>
            <a:ext cx="38100" cy="146050"/>
          </a:xfrm>
          <a:custGeom>
            <a:avLst/>
            <a:gdLst>
              <a:gd name="T0" fmla="*/ 38099 w 38101"/>
              <a:gd name="T1" fmla="*/ 0 h 146051"/>
              <a:gd name="T2" fmla="*/ 0 w 38101"/>
              <a:gd name="T3" fmla="*/ 146049 h 146051"/>
              <a:gd name="T4" fmla="*/ 0 60000 65536"/>
              <a:gd name="T5" fmla="*/ 0 60000 65536"/>
              <a:gd name="T6" fmla="*/ 0 w 38101"/>
              <a:gd name="T7" fmla="*/ 0 h 146051"/>
              <a:gd name="T8" fmla="*/ 38101 w 38101"/>
              <a:gd name="T9" fmla="*/ 146051 h 146051"/>
            </a:gdLst>
            <a:ahLst/>
            <a:cxnLst>
              <a:cxn ang="T4">
                <a:pos x="T0" y="T1"/>
              </a:cxn>
              <a:cxn ang="T5">
                <a:pos x="T2" y="T3"/>
              </a:cxn>
            </a:cxnLst>
            <a:rect l="T6" t="T7" r="T8" b="T9"/>
            <a:pathLst>
              <a:path w="38101" h="146051">
                <a:moveTo>
                  <a:pt x="38100" y="0"/>
                </a:moveTo>
                <a:lnTo>
                  <a:pt x="0" y="146050"/>
                </a:lnTo>
              </a:path>
            </a:pathLst>
          </a:custGeom>
          <a:noFill/>
          <a:ln w="9525" cap="flat" cmpd="sng" algn="ctr">
            <a:solidFill>
              <a:schemeClr val="tx1"/>
            </a:solidFill>
            <a:prstDash val="solid"/>
            <a:round/>
            <a:headEnd type="none" w="med" len="med"/>
            <a:tailEnd type="none" w="med" len="med"/>
          </a:ln>
        </p:spPr>
        <p:txBody>
          <a:bodyPr lIns="91436" tIns="45718" rIns="91436" bIns="45718">
            <a:spAutoFit/>
          </a:bodyPr>
          <a:lstStyle/>
          <a:p>
            <a:endParaRPr lang="hu-HU"/>
          </a:p>
        </p:txBody>
      </p:sp>
      <p:sp>
        <p:nvSpPr>
          <p:cNvPr id="1647660" name="Szabadkézi sokszög 8"/>
          <p:cNvSpPr>
            <a:spLocks/>
          </p:cNvSpPr>
          <p:nvPr>
            <p:custDataLst>
              <p:tags r:id="rId18"/>
            </p:custDataLst>
          </p:nvPr>
        </p:nvSpPr>
        <p:spPr bwMode="auto">
          <a:xfrm>
            <a:off x="2613025" y="4572000"/>
            <a:ext cx="22225" cy="247650"/>
          </a:xfrm>
          <a:custGeom>
            <a:avLst/>
            <a:gdLst>
              <a:gd name="T0" fmla="*/ 22224 w 22226"/>
              <a:gd name="T1" fmla="*/ 0 h 247651"/>
              <a:gd name="T2" fmla="*/ 0 w 22226"/>
              <a:gd name="T3" fmla="*/ 82550 h 247651"/>
              <a:gd name="T4" fmla="*/ 22224 w 22226"/>
              <a:gd name="T5" fmla="*/ 165099 h 247651"/>
              <a:gd name="T6" fmla="*/ 0 w 22226"/>
              <a:gd name="T7" fmla="*/ 247649 h 247651"/>
              <a:gd name="T8" fmla="*/ 0 60000 65536"/>
              <a:gd name="T9" fmla="*/ 0 60000 65536"/>
              <a:gd name="T10" fmla="*/ 0 60000 65536"/>
              <a:gd name="T11" fmla="*/ 0 60000 65536"/>
              <a:gd name="T12" fmla="*/ 0 w 22226"/>
              <a:gd name="T13" fmla="*/ 0 h 247651"/>
              <a:gd name="T14" fmla="*/ 22226 w 22226"/>
              <a:gd name="T15" fmla="*/ 247651 h 247651"/>
            </a:gdLst>
            <a:ahLst/>
            <a:cxnLst>
              <a:cxn ang="T8">
                <a:pos x="T0" y="T1"/>
              </a:cxn>
              <a:cxn ang="T9">
                <a:pos x="T2" y="T3"/>
              </a:cxn>
              <a:cxn ang="T10">
                <a:pos x="T4" y="T5"/>
              </a:cxn>
              <a:cxn ang="T11">
                <a:pos x="T6" y="T7"/>
              </a:cxn>
            </a:cxnLst>
            <a:rect l="T12" t="T13" r="T14" b="T15"/>
            <a:pathLst>
              <a:path w="22226" h="247651">
                <a:moveTo>
                  <a:pt x="22225" y="0"/>
                </a:moveTo>
                <a:lnTo>
                  <a:pt x="0" y="82550"/>
                </a:lnTo>
                <a:lnTo>
                  <a:pt x="22225" y="165100"/>
                </a:lnTo>
                <a:lnTo>
                  <a:pt x="0" y="247650"/>
                </a:lnTo>
              </a:path>
            </a:pathLst>
          </a:custGeom>
          <a:noFill/>
          <a:ln w="9525" cap="flat" cmpd="sng" algn="ctr">
            <a:solidFill>
              <a:schemeClr val="tx1"/>
            </a:solidFill>
            <a:prstDash val="solid"/>
            <a:round/>
            <a:headEnd type="none" w="med" len="med"/>
            <a:tailEnd type="none" w="med" len="med"/>
          </a:ln>
        </p:spPr>
        <p:txBody>
          <a:bodyPr lIns="91436" tIns="45718" rIns="91436" bIns="45718">
            <a:spAutoFit/>
          </a:bodyPr>
          <a:lstStyle/>
          <a:p>
            <a:endParaRPr lang="hu-HU"/>
          </a:p>
        </p:txBody>
      </p:sp>
      <p:sp>
        <p:nvSpPr>
          <p:cNvPr id="1647661" name="Szabadkézi sokszög 7"/>
          <p:cNvSpPr>
            <a:spLocks/>
          </p:cNvSpPr>
          <p:nvPr>
            <p:custDataLst>
              <p:tags r:id="rId19"/>
            </p:custDataLst>
          </p:nvPr>
        </p:nvSpPr>
        <p:spPr bwMode="auto">
          <a:xfrm>
            <a:off x="2555875" y="4572000"/>
            <a:ext cx="22225" cy="247650"/>
          </a:xfrm>
          <a:custGeom>
            <a:avLst/>
            <a:gdLst>
              <a:gd name="T0" fmla="*/ 22224 w 22226"/>
              <a:gd name="T1" fmla="*/ 0 h 247651"/>
              <a:gd name="T2" fmla="*/ 0 w 22226"/>
              <a:gd name="T3" fmla="*/ 82550 h 247651"/>
              <a:gd name="T4" fmla="*/ 22224 w 22226"/>
              <a:gd name="T5" fmla="*/ 165099 h 247651"/>
              <a:gd name="T6" fmla="*/ 0 w 22226"/>
              <a:gd name="T7" fmla="*/ 247649 h 247651"/>
              <a:gd name="T8" fmla="*/ 0 60000 65536"/>
              <a:gd name="T9" fmla="*/ 0 60000 65536"/>
              <a:gd name="T10" fmla="*/ 0 60000 65536"/>
              <a:gd name="T11" fmla="*/ 0 60000 65536"/>
              <a:gd name="T12" fmla="*/ 0 w 22226"/>
              <a:gd name="T13" fmla="*/ 0 h 247651"/>
              <a:gd name="T14" fmla="*/ 22226 w 22226"/>
              <a:gd name="T15" fmla="*/ 247651 h 247651"/>
            </a:gdLst>
            <a:ahLst/>
            <a:cxnLst>
              <a:cxn ang="T8">
                <a:pos x="T0" y="T1"/>
              </a:cxn>
              <a:cxn ang="T9">
                <a:pos x="T2" y="T3"/>
              </a:cxn>
              <a:cxn ang="T10">
                <a:pos x="T4" y="T5"/>
              </a:cxn>
              <a:cxn ang="T11">
                <a:pos x="T6" y="T7"/>
              </a:cxn>
            </a:cxnLst>
            <a:rect l="T12" t="T13" r="T14" b="T15"/>
            <a:pathLst>
              <a:path w="22226" h="247651">
                <a:moveTo>
                  <a:pt x="22225" y="0"/>
                </a:moveTo>
                <a:lnTo>
                  <a:pt x="0" y="82550"/>
                </a:lnTo>
                <a:lnTo>
                  <a:pt x="22225" y="165100"/>
                </a:lnTo>
                <a:lnTo>
                  <a:pt x="0" y="247650"/>
                </a:lnTo>
              </a:path>
            </a:pathLst>
          </a:custGeom>
          <a:noFill/>
          <a:ln w="9525" cap="flat" cmpd="sng" algn="ctr">
            <a:solidFill>
              <a:schemeClr val="tx1"/>
            </a:solidFill>
            <a:prstDash val="solid"/>
            <a:round/>
            <a:headEnd type="none" w="med" len="med"/>
            <a:tailEnd type="none" w="med" len="med"/>
          </a:ln>
        </p:spPr>
        <p:txBody>
          <a:bodyPr lIns="91436" tIns="45718" rIns="91436" bIns="45718">
            <a:spAutoFit/>
          </a:bodyPr>
          <a:lstStyle/>
          <a:p>
            <a:endParaRPr lang="hu-HU"/>
          </a:p>
        </p:txBody>
      </p:sp>
      <p:sp>
        <p:nvSpPr>
          <p:cNvPr id="1647662" name="Szabadkézi sokszög 6128663"/>
          <p:cNvSpPr>
            <a:spLocks/>
          </p:cNvSpPr>
          <p:nvPr>
            <p:custDataLst>
              <p:tags r:id="rId20"/>
            </p:custDataLst>
          </p:nvPr>
        </p:nvSpPr>
        <p:spPr bwMode="auto">
          <a:xfrm>
            <a:off x="1443038" y="4611688"/>
            <a:ext cx="22225" cy="330200"/>
          </a:xfrm>
          <a:custGeom>
            <a:avLst/>
            <a:gdLst>
              <a:gd name="T0" fmla="*/ 22224 w 22226"/>
              <a:gd name="T1" fmla="*/ 0 h 330201"/>
              <a:gd name="T2" fmla="*/ 0 w 22226"/>
              <a:gd name="T3" fmla="*/ 82550 h 330201"/>
              <a:gd name="T4" fmla="*/ 22224 w 22226"/>
              <a:gd name="T5" fmla="*/ 165100 h 330201"/>
              <a:gd name="T6" fmla="*/ 0 w 22226"/>
              <a:gd name="T7" fmla="*/ 247649 h 330201"/>
              <a:gd name="T8" fmla="*/ 22224 w 22226"/>
              <a:gd name="T9" fmla="*/ 330199 h 330201"/>
              <a:gd name="T10" fmla="*/ 0 60000 65536"/>
              <a:gd name="T11" fmla="*/ 0 60000 65536"/>
              <a:gd name="T12" fmla="*/ 0 60000 65536"/>
              <a:gd name="T13" fmla="*/ 0 60000 65536"/>
              <a:gd name="T14" fmla="*/ 0 60000 65536"/>
              <a:gd name="T15" fmla="*/ 0 w 22226"/>
              <a:gd name="T16" fmla="*/ 0 h 330201"/>
              <a:gd name="T17" fmla="*/ 22226 w 22226"/>
              <a:gd name="T18" fmla="*/ 330201 h 330201"/>
            </a:gdLst>
            <a:ahLst/>
            <a:cxnLst>
              <a:cxn ang="T10">
                <a:pos x="T0" y="T1"/>
              </a:cxn>
              <a:cxn ang="T11">
                <a:pos x="T2" y="T3"/>
              </a:cxn>
              <a:cxn ang="T12">
                <a:pos x="T4" y="T5"/>
              </a:cxn>
              <a:cxn ang="T13">
                <a:pos x="T6" y="T7"/>
              </a:cxn>
              <a:cxn ang="T14">
                <a:pos x="T8" y="T9"/>
              </a:cxn>
            </a:cxnLst>
            <a:rect l="T15" t="T16" r="T17" b="T18"/>
            <a:pathLst>
              <a:path w="22226" h="330201">
                <a:moveTo>
                  <a:pt x="22225" y="0"/>
                </a:moveTo>
                <a:lnTo>
                  <a:pt x="0" y="82550"/>
                </a:lnTo>
                <a:lnTo>
                  <a:pt x="22225" y="165100"/>
                </a:lnTo>
                <a:lnTo>
                  <a:pt x="0" y="247650"/>
                </a:lnTo>
                <a:lnTo>
                  <a:pt x="22225" y="330200"/>
                </a:lnTo>
              </a:path>
            </a:pathLst>
          </a:custGeom>
          <a:noFill/>
          <a:ln w="9525" cap="flat" cmpd="sng" algn="ctr">
            <a:solidFill>
              <a:schemeClr val="tx1"/>
            </a:solidFill>
            <a:prstDash val="solid"/>
            <a:round/>
            <a:headEnd type="none" w="med" len="med"/>
            <a:tailEnd type="none" w="med" len="med"/>
          </a:ln>
        </p:spPr>
        <p:txBody>
          <a:bodyPr lIns="91436" tIns="45718" rIns="91436" bIns="45718">
            <a:spAutoFit/>
          </a:bodyPr>
          <a:lstStyle/>
          <a:p>
            <a:endParaRPr lang="hu-HU"/>
          </a:p>
        </p:txBody>
      </p:sp>
      <p:sp>
        <p:nvSpPr>
          <p:cNvPr id="1647663" name="Szabadkézi sokszög 6128664"/>
          <p:cNvSpPr>
            <a:spLocks/>
          </p:cNvSpPr>
          <p:nvPr>
            <p:custDataLst>
              <p:tags r:id="rId21"/>
            </p:custDataLst>
          </p:nvPr>
        </p:nvSpPr>
        <p:spPr bwMode="auto">
          <a:xfrm>
            <a:off x="1500188" y="4611688"/>
            <a:ext cx="22225" cy="330200"/>
          </a:xfrm>
          <a:custGeom>
            <a:avLst/>
            <a:gdLst>
              <a:gd name="T0" fmla="*/ 22224 w 22226"/>
              <a:gd name="T1" fmla="*/ 0 h 330201"/>
              <a:gd name="T2" fmla="*/ 0 w 22226"/>
              <a:gd name="T3" fmla="*/ 82550 h 330201"/>
              <a:gd name="T4" fmla="*/ 22224 w 22226"/>
              <a:gd name="T5" fmla="*/ 165100 h 330201"/>
              <a:gd name="T6" fmla="*/ 0 w 22226"/>
              <a:gd name="T7" fmla="*/ 247649 h 330201"/>
              <a:gd name="T8" fmla="*/ 22224 w 22226"/>
              <a:gd name="T9" fmla="*/ 330199 h 330201"/>
              <a:gd name="T10" fmla="*/ 0 60000 65536"/>
              <a:gd name="T11" fmla="*/ 0 60000 65536"/>
              <a:gd name="T12" fmla="*/ 0 60000 65536"/>
              <a:gd name="T13" fmla="*/ 0 60000 65536"/>
              <a:gd name="T14" fmla="*/ 0 60000 65536"/>
              <a:gd name="T15" fmla="*/ 0 w 22226"/>
              <a:gd name="T16" fmla="*/ 0 h 330201"/>
              <a:gd name="T17" fmla="*/ 22226 w 22226"/>
              <a:gd name="T18" fmla="*/ 330201 h 330201"/>
            </a:gdLst>
            <a:ahLst/>
            <a:cxnLst>
              <a:cxn ang="T10">
                <a:pos x="T0" y="T1"/>
              </a:cxn>
              <a:cxn ang="T11">
                <a:pos x="T2" y="T3"/>
              </a:cxn>
              <a:cxn ang="T12">
                <a:pos x="T4" y="T5"/>
              </a:cxn>
              <a:cxn ang="T13">
                <a:pos x="T6" y="T7"/>
              </a:cxn>
              <a:cxn ang="T14">
                <a:pos x="T8" y="T9"/>
              </a:cxn>
            </a:cxnLst>
            <a:rect l="T15" t="T16" r="T17" b="T18"/>
            <a:pathLst>
              <a:path w="22226" h="330201">
                <a:moveTo>
                  <a:pt x="22225" y="0"/>
                </a:moveTo>
                <a:lnTo>
                  <a:pt x="0" y="82550"/>
                </a:lnTo>
                <a:lnTo>
                  <a:pt x="22225" y="165100"/>
                </a:lnTo>
                <a:lnTo>
                  <a:pt x="0" y="247650"/>
                </a:lnTo>
                <a:lnTo>
                  <a:pt x="22225" y="330200"/>
                </a:lnTo>
              </a:path>
            </a:pathLst>
          </a:custGeom>
          <a:noFill/>
          <a:ln w="9525" cap="flat" cmpd="sng" algn="ctr">
            <a:solidFill>
              <a:schemeClr val="tx1"/>
            </a:solidFill>
            <a:prstDash val="solid"/>
            <a:round/>
            <a:headEnd type="none" w="med" len="med"/>
            <a:tailEnd type="none" w="med" len="med"/>
          </a:ln>
        </p:spPr>
        <p:txBody>
          <a:bodyPr lIns="91436" tIns="45718" rIns="91436" bIns="45718">
            <a:spAutoFit/>
          </a:bodyPr>
          <a:lstStyle/>
          <a:p>
            <a:endParaRPr lang="hu-HU"/>
          </a:p>
        </p:txBody>
      </p:sp>
      <p:cxnSp>
        <p:nvCxnSpPr>
          <p:cNvPr id="1647664" name="Egyenes összekötő 14"/>
          <p:cNvCxnSpPr>
            <a:cxnSpLocks noChangeShapeType="1"/>
          </p:cNvCxnSpPr>
          <p:nvPr>
            <p:custDataLst>
              <p:tags r:id="rId22"/>
            </p:custDataLst>
          </p:nvPr>
        </p:nvCxnSpPr>
        <p:spPr bwMode="auto">
          <a:xfrm flipV="1">
            <a:off x="1903413" y="4451350"/>
            <a:ext cx="0" cy="242888"/>
          </a:xfrm>
          <a:prstGeom prst="line">
            <a:avLst/>
          </a:prstGeom>
          <a:noFill/>
          <a:ln w="12700" algn="ctr">
            <a:solidFill>
              <a:schemeClr val="tx1"/>
            </a:solidFill>
            <a:round/>
            <a:headEnd/>
            <a:tailEnd/>
          </a:ln>
        </p:spPr>
      </p:cxnSp>
      <p:cxnSp>
        <p:nvCxnSpPr>
          <p:cNvPr id="1647665" name="Egyenes összekötő 15"/>
          <p:cNvCxnSpPr>
            <a:cxnSpLocks noChangeShapeType="1"/>
          </p:cNvCxnSpPr>
          <p:nvPr>
            <p:custDataLst>
              <p:tags r:id="rId23"/>
            </p:custDataLst>
          </p:nvPr>
        </p:nvCxnSpPr>
        <p:spPr bwMode="auto">
          <a:xfrm>
            <a:off x="1903413" y="4451350"/>
            <a:ext cx="5365750" cy="0"/>
          </a:xfrm>
          <a:prstGeom prst="line">
            <a:avLst/>
          </a:prstGeom>
          <a:noFill/>
          <a:ln w="12700" algn="ctr">
            <a:solidFill>
              <a:schemeClr val="tx1"/>
            </a:solidFill>
            <a:round/>
            <a:headEnd/>
            <a:tailEnd/>
          </a:ln>
        </p:spPr>
      </p:cxnSp>
      <p:cxnSp>
        <p:nvCxnSpPr>
          <p:cNvPr id="1647666" name="Egyenes összekötő 17"/>
          <p:cNvCxnSpPr>
            <a:cxnSpLocks noChangeShapeType="1"/>
          </p:cNvCxnSpPr>
          <p:nvPr>
            <p:custDataLst>
              <p:tags r:id="rId24"/>
            </p:custDataLst>
          </p:nvPr>
        </p:nvCxnSpPr>
        <p:spPr bwMode="auto">
          <a:xfrm flipV="1">
            <a:off x="7313613" y="1593850"/>
            <a:ext cx="0" cy="3009900"/>
          </a:xfrm>
          <a:prstGeom prst="line">
            <a:avLst/>
          </a:prstGeom>
          <a:noFill/>
          <a:ln w="12700" algn="ctr">
            <a:solidFill>
              <a:schemeClr val="tx1"/>
            </a:solidFill>
            <a:round/>
            <a:headEnd/>
            <a:tailEnd/>
          </a:ln>
        </p:spPr>
      </p:cxnSp>
      <p:cxnSp>
        <p:nvCxnSpPr>
          <p:cNvPr id="1647667" name="Egyenes összekötő 16"/>
          <p:cNvCxnSpPr>
            <a:cxnSpLocks noChangeShapeType="1"/>
          </p:cNvCxnSpPr>
          <p:nvPr>
            <p:custDataLst>
              <p:tags r:id="rId25"/>
            </p:custDataLst>
          </p:nvPr>
        </p:nvCxnSpPr>
        <p:spPr bwMode="auto">
          <a:xfrm>
            <a:off x="7269163" y="4451350"/>
            <a:ext cx="0" cy="152400"/>
          </a:xfrm>
          <a:prstGeom prst="line">
            <a:avLst/>
          </a:prstGeom>
          <a:noFill/>
          <a:ln w="12700" algn="ctr">
            <a:solidFill>
              <a:schemeClr val="tx1"/>
            </a:solidFill>
            <a:round/>
            <a:headEnd/>
            <a:tailEnd type="triangle" w="med" len="med"/>
          </a:ln>
        </p:spPr>
      </p:cxnSp>
      <p:cxnSp>
        <p:nvCxnSpPr>
          <p:cNvPr id="1647668" name="Egyenes összekötő 18"/>
          <p:cNvCxnSpPr>
            <a:cxnSpLocks noChangeShapeType="1"/>
          </p:cNvCxnSpPr>
          <p:nvPr>
            <p:custDataLst>
              <p:tags r:id="rId26"/>
            </p:custDataLst>
          </p:nvPr>
        </p:nvCxnSpPr>
        <p:spPr bwMode="auto">
          <a:xfrm>
            <a:off x="7313613" y="1593850"/>
            <a:ext cx="2332037" cy="0"/>
          </a:xfrm>
          <a:prstGeom prst="line">
            <a:avLst/>
          </a:prstGeom>
          <a:noFill/>
          <a:ln w="12700" algn="ctr">
            <a:solidFill>
              <a:schemeClr val="tx1"/>
            </a:solidFill>
            <a:round/>
            <a:headEnd/>
            <a:tailEnd/>
          </a:ln>
        </p:spPr>
      </p:cxnSp>
      <p:cxnSp>
        <p:nvCxnSpPr>
          <p:cNvPr id="1647669" name="Egyenes összekötő 19"/>
          <p:cNvCxnSpPr>
            <a:cxnSpLocks noChangeShapeType="1"/>
          </p:cNvCxnSpPr>
          <p:nvPr>
            <p:custDataLst>
              <p:tags r:id="rId27"/>
            </p:custDataLst>
          </p:nvPr>
        </p:nvCxnSpPr>
        <p:spPr bwMode="auto">
          <a:xfrm>
            <a:off x="9645650" y="1593850"/>
            <a:ext cx="0" cy="152400"/>
          </a:xfrm>
          <a:prstGeom prst="line">
            <a:avLst/>
          </a:prstGeom>
          <a:noFill/>
          <a:ln w="12700" algn="ctr">
            <a:solidFill>
              <a:schemeClr val="tx1"/>
            </a:solidFill>
            <a:round/>
            <a:headEnd/>
            <a:tailEnd type="triangle" w="med" len="med"/>
          </a:ln>
        </p:spPr>
      </p:cxnSp>
      <p:sp>
        <p:nvSpPr>
          <p:cNvPr id="1647670" name="Téglalap 143"/>
          <p:cNvSpPr>
            <a:spLocks noChangeArrowheads="1"/>
          </p:cNvSpPr>
          <p:nvPr>
            <p:custDataLst>
              <p:tags r:id="rId28"/>
            </p:custDataLst>
          </p:nvPr>
        </p:nvSpPr>
        <p:spPr bwMode="auto">
          <a:xfrm flipV="1">
            <a:off x="7466013" y="5032375"/>
            <a:ext cx="152400" cy="279400"/>
          </a:xfrm>
          <a:prstGeom prst="rect">
            <a:avLst/>
          </a:prstGeom>
          <a:noFill/>
          <a:ln w="9525" algn="ctr">
            <a:noFill/>
            <a:miter lim="800000"/>
            <a:headEnd/>
            <a:tailEnd/>
          </a:ln>
        </p:spPr>
        <p:txBody>
          <a:bodyPr vert="eaVert" wrap="none" lIns="0" tIns="0" rIns="0" bIns="0" anchor="ctr"/>
          <a:lstStyle/>
          <a:p>
            <a:pPr algn="r"/>
            <a:fld id="{A97226C5-30E0-4D80-A2A8-75F0F9433C8C}" type="datetime'''''''''''''''''''''''''''''''''184''''''''''''''''0'">
              <a:rPr lang="en-US" sz="1000" b="0">
                <a:solidFill>
                  <a:srgbClr val="000000"/>
                </a:solidFill>
              </a:rPr>
              <a:pPr algn="r"/>
              <a:t>1840</a:t>
            </a:fld>
            <a:endParaRPr lang="hu-HU" sz="1000" b="0">
              <a:solidFill>
                <a:srgbClr val="000000"/>
              </a:solidFill>
              <a:sym typeface="Arial" charset="0"/>
            </a:endParaRPr>
          </a:p>
        </p:txBody>
      </p:sp>
      <p:sp>
        <p:nvSpPr>
          <p:cNvPr id="1647671" name="Téglalap 142"/>
          <p:cNvSpPr>
            <a:spLocks noChangeArrowheads="1"/>
          </p:cNvSpPr>
          <p:nvPr>
            <p:custDataLst>
              <p:tags r:id="rId29"/>
            </p:custDataLst>
          </p:nvPr>
        </p:nvSpPr>
        <p:spPr bwMode="auto">
          <a:xfrm flipV="1">
            <a:off x="7215188" y="5032375"/>
            <a:ext cx="152400" cy="279400"/>
          </a:xfrm>
          <a:prstGeom prst="rect">
            <a:avLst/>
          </a:prstGeom>
          <a:noFill/>
          <a:ln w="9525" algn="ctr">
            <a:noFill/>
            <a:miter lim="800000"/>
            <a:headEnd/>
            <a:tailEnd/>
          </a:ln>
        </p:spPr>
        <p:txBody>
          <a:bodyPr vert="eaVert" wrap="none" lIns="0" tIns="0" rIns="0" bIns="0" anchor="ctr"/>
          <a:lstStyle/>
          <a:p>
            <a:pPr algn="r"/>
            <a:fld id="{39165DD8-14A3-4C1A-B823-480B0E2EC15C}" type="datetime'''''''''''''''18''''''2''''''''0'''">
              <a:rPr lang="en-US" sz="1000" b="0">
                <a:solidFill>
                  <a:srgbClr val="000000"/>
                </a:solidFill>
              </a:rPr>
              <a:pPr algn="r"/>
              <a:t>1820</a:t>
            </a:fld>
            <a:endParaRPr lang="hu-HU" sz="1000" b="0">
              <a:solidFill>
                <a:srgbClr val="000000"/>
              </a:solidFill>
              <a:sym typeface="Arial" charset="0"/>
            </a:endParaRPr>
          </a:p>
        </p:txBody>
      </p:sp>
      <p:sp>
        <p:nvSpPr>
          <p:cNvPr id="1647672" name="Téglalap 109"/>
          <p:cNvSpPr>
            <a:spLocks noChangeArrowheads="1"/>
          </p:cNvSpPr>
          <p:nvPr>
            <p:custDataLst>
              <p:tags r:id="rId30"/>
            </p:custDataLst>
          </p:nvPr>
        </p:nvSpPr>
        <p:spPr bwMode="auto">
          <a:xfrm flipV="1">
            <a:off x="6970713" y="5032375"/>
            <a:ext cx="152400" cy="279400"/>
          </a:xfrm>
          <a:prstGeom prst="rect">
            <a:avLst/>
          </a:prstGeom>
          <a:noFill/>
          <a:ln w="9525" algn="ctr">
            <a:noFill/>
            <a:miter lim="800000"/>
            <a:headEnd/>
            <a:tailEnd/>
          </a:ln>
        </p:spPr>
        <p:txBody>
          <a:bodyPr vert="eaVert" wrap="none" lIns="0" tIns="0" rIns="0" bIns="0" anchor="ctr"/>
          <a:lstStyle/>
          <a:p>
            <a:pPr algn="r"/>
            <a:fld id="{5399FCF3-75F1-49ED-92F4-5F6698A13B90}" type="datetime'''''1''''''''''''''8''''''''''''''''0''''''''''''''''0'''">
              <a:rPr lang="en-US" sz="1000" b="0">
                <a:solidFill>
                  <a:srgbClr val="000000"/>
                </a:solidFill>
              </a:rPr>
              <a:pPr algn="r"/>
              <a:t>1800</a:t>
            </a:fld>
            <a:endParaRPr lang="hu-HU" sz="1000" b="0">
              <a:solidFill>
                <a:srgbClr val="000000"/>
              </a:solidFill>
              <a:sym typeface="Arial" charset="0"/>
            </a:endParaRPr>
          </a:p>
        </p:txBody>
      </p:sp>
      <p:sp>
        <p:nvSpPr>
          <p:cNvPr id="1647673" name="Téglalap 140"/>
          <p:cNvSpPr>
            <a:spLocks noChangeArrowheads="1"/>
          </p:cNvSpPr>
          <p:nvPr>
            <p:custDataLst>
              <p:tags r:id="rId31"/>
            </p:custDataLst>
          </p:nvPr>
        </p:nvSpPr>
        <p:spPr bwMode="auto">
          <a:xfrm flipV="1">
            <a:off x="6469063" y="5032375"/>
            <a:ext cx="152400" cy="279400"/>
          </a:xfrm>
          <a:prstGeom prst="rect">
            <a:avLst/>
          </a:prstGeom>
          <a:noFill/>
          <a:ln w="9525" algn="ctr">
            <a:noFill/>
            <a:miter lim="800000"/>
            <a:headEnd/>
            <a:tailEnd/>
          </a:ln>
        </p:spPr>
        <p:txBody>
          <a:bodyPr vert="eaVert" wrap="none" lIns="0" tIns="0" rIns="0" bIns="0" anchor="ctr"/>
          <a:lstStyle/>
          <a:p>
            <a:pPr algn="r"/>
            <a:fld id="{A2F7BA2C-FF68-4346-BC5E-C8393DFD8F19}" type="datetime'''1''''''''''''''''''7''''''''''''''''''6''''''0'''''''''">
              <a:rPr lang="en-US" sz="1000" b="0">
                <a:solidFill>
                  <a:srgbClr val="000000"/>
                </a:solidFill>
              </a:rPr>
              <a:pPr algn="r"/>
              <a:t>1760</a:t>
            </a:fld>
            <a:endParaRPr lang="hu-HU" sz="1000" b="0">
              <a:solidFill>
                <a:srgbClr val="000000"/>
              </a:solidFill>
              <a:sym typeface="Arial" charset="0"/>
            </a:endParaRPr>
          </a:p>
        </p:txBody>
      </p:sp>
      <p:sp>
        <p:nvSpPr>
          <p:cNvPr id="1647674" name="Téglalap 139"/>
          <p:cNvSpPr>
            <a:spLocks noChangeArrowheads="1"/>
          </p:cNvSpPr>
          <p:nvPr>
            <p:custDataLst>
              <p:tags r:id="rId32"/>
            </p:custDataLst>
          </p:nvPr>
        </p:nvSpPr>
        <p:spPr bwMode="auto">
          <a:xfrm flipV="1">
            <a:off x="6216650" y="5032375"/>
            <a:ext cx="152400" cy="279400"/>
          </a:xfrm>
          <a:prstGeom prst="rect">
            <a:avLst/>
          </a:prstGeom>
          <a:noFill/>
          <a:ln w="9525" algn="ctr">
            <a:noFill/>
            <a:miter lim="800000"/>
            <a:headEnd/>
            <a:tailEnd/>
          </a:ln>
        </p:spPr>
        <p:txBody>
          <a:bodyPr vert="eaVert" wrap="none" lIns="0" tIns="0" rIns="0" bIns="0" anchor="ctr"/>
          <a:lstStyle/>
          <a:p>
            <a:pPr algn="r"/>
            <a:fld id="{8907E849-6AA6-4E9C-8300-F6B3AD7FA8CE}" type="datetime'''1''''''''7''''''''''''''4''''''''0'''''''''''''">
              <a:rPr lang="en-US" sz="1000" b="0">
                <a:solidFill>
                  <a:srgbClr val="000000"/>
                </a:solidFill>
              </a:rPr>
              <a:pPr algn="r"/>
              <a:t>1740</a:t>
            </a:fld>
            <a:endParaRPr lang="hu-HU" sz="1000" b="0">
              <a:solidFill>
                <a:srgbClr val="000000"/>
              </a:solidFill>
              <a:sym typeface="Arial" charset="0"/>
            </a:endParaRPr>
          </a:p>
        </p:txBody>
      </p:sp>
      <p:sp>
        <p:nvSpPr>
          <p:cNvPr id="1647675" name="Téglalap 138"/>
          <p:cNvSpPr>
            <a:spLocks noChangeArrowheads="1"/>
          </p:cNvSpPr>
          <p:nvPr>
            <p:custDataLst>
              <p:tags r:id="rId33"/>
            </p:custDataLst>
          </p:nvPr>
        </p:nvSpPr>
        <p:spPr bwMode="auto">
          <a:xfrm flipV="1">
            <a:off x="5965825" y="5032375"/>
            <a:ext cx="152400" cy="279400"/>
          </a:xfrm>
          <a:prstGeom prst="rect">
            <a:avLst/>
          </a:prstGeom>
          <a:noFill/>
          <a:ln w="9525" algn="ctr">
            <a:noFill/>
            <a:miter lim="800000"/>
            <a:headEnd/>
            <a:tailEnd/>
          </a:ln>
        </p:spPr>
        <p:txBody>
          <a:bodyPr vert="eaVert" wrap="none" lIns="0" tIns="0" rIns="0" bIns="0" anchor="ctr"/>
          <a:lstStyle/>
          <a:p>
            <a:pPr algn="r"/>
            <a:fld id="{FF051D51-B92C-4F5B-998D-6FF1B61C33F6}" type="datetime'''17''''''''''''''2''''''''''''''''''''''''''''''''''0'''''">
              <a:rPr lang="en-US" sz="1000" b="0">
                <a:solidFill>
                  <a:srgbClr val="000000"/>
                </a:solidFill>
              </a:rPr>
              <a:pPr algn="r"/>
              <a:t>1720</a:t>
            </a:fld>
            <a:endParaRPr lang="hu-HU" sz="1000" b="0">
              <a:solidFill>
                <a:srgbClr val="000000"/>
              </a:solidFill>
              <a:sym typeface="Arial" charset="0"/>
            </a:endParaRPr>
          </a:p>
        </p:txBody>
      </p:sp>
      <p:sp>
        <p:nvSpPr>
          <p:cNvPr id="1647676" name="Téglalap 108"/>
          <p:cNvSpPr>
            <a:spLocks noChangeArrowheads="1"/>
          </p:cNvSpPr>
          <p:nvPr>
            <p:custDataLst>
              <p:tags r:id="rId34"/>
            </p:custDataLst>
          </p:nvPr>
        </p:nvSpPr>
        <p:spPr bwMode="auto">
          <a:xfrm flipV="1">
            <a:off x="5713413" y="5032375"/>
            <a:ext cx="152400" cy="279400"/>
          </a:xfrm>
          <a:prstGeom prst="rect">
            <a:avLst/>
          </a:prstGeom>
          <a:noFill/>
          <a:ln w="9525" algn="ctr">
            <a:noFill/>
            <a:miter lim="800000"/>
            <a:headEnd/>
            <a:tailEnd/>
          </a:ln>
        </p:spPr>
        <p:txBody>
          <a:bodyPr vert="eaVert" wrap="none" lIns="0" tIns="0" rIns="0" bIns="0" anchor="ctr"/>
          <a:lstStyle/>
          <a:p>
            <a:pPr algn="r"/>
            <a:fld id="{9BCF17D0-901F-4903-944A-3F076D655640}" type="datetime'''17''''0''''''''''0'''''''''''''''">
              <a:rPr lang="en-US" sz="1000" b="0">
                <a:solidFill>
                  <a:srgbClr val="000000"/>
                </a:solidFill>
              </a:rPr>
              <a:pPr algn="r"/>
              <a:t>1700</a:t>
            </a:fld>
            <a:endParaRPr lang="hu-HU" sz="1000" b="0">
              <a:solidFill>
                <a:srgbClr val="000000"/>
              </a:solidFill>
              <a:sym typeface="Arial" charset="0"/>
            </a:endParaRPr>
          </a:p>
        </p:txBody>
      </p:sp>
      <p:sp>
        <p:nvSpPr>
          <p:cNvPr id="1647677" name="Téglalap 137"/>
          <p:cNvSpPr>
            <a:spLocks noChangeArrowheads="1"/>
          </p:cNvSpPr>
          <p:nvPr>
            <p:custDataLst>
              <p:tags r:id="rId35"/>
            </p:custDataLst>
          </p:nvPr>
        </p:nvSpPr>
        <p:spPr bwMode="auto">
          <a:xfrm flipV="1">
            <a:off x="5462588" y="5032375"/>
            <a:ext cx="152400" cy="279400"/>
          </a:xfrm>
          <a:prstGeom prst="rect">
            <a:avLst/>
          </a:prstGeom>
          <a:noFill/>
          <a:ln w="9525" algn="ctr">
            <a:noFill/>
            <a:miter lim="800000"/>
            <a:headEnd/>
            <a:tailEnd/>
          </a:ln>
        </p:spPr>
        <p:txBody>
          <a:bodyPr vert="eaVert" wrap="none" lIns="0" tIns="0" rIns="0" bIns="0" anchor="ctr"/>
          <a:lstStyle/>
          <a:p>
            <a:pPr algn="r"/>
            <a:fld id="{AB266E69-01F2-4DA0-9157-545273984D7A}" type="datetime'''''1''''''6''''''''''8''''''''0'''''''''''''''''''''''''">
              <a:rPr lang="en-US" sz="1000" b="0">
                <a:solidFill>
                  <a:srgbClr val="000000"/>
                </a:solidFill>
              </a:rPr>
              <a:pPr algn="r"/>
              <a:t>1680</a:t>
            </a:fld>
            <a:endParaRPr lang="hu-HU" sz="1000" b="0">
              <a:solidFill>
                <a:srgbClr val="000000"/>
              </a:solidFill>
              <a:sym typeface="Arial" charset="0"/>
            </a:endParaRPr>
          </a:p>
        </p:txBody>
      </p:sp>
      <p:sp>
        <p:nvSpPr>
          <p:cNvPr id="1647678" name="Téglalap 135"/>
          <p:cNvSpPr>
            <a:spLocks noChangeArrowheads="1"/>
          </p:cNvSpPr>
          <p:nvPr>
            <p:custDataLst>
              <p:tags r:id="rId36"/>
            </p:custDataLst>
          </p:nvPr>
        </p:nvSpPr>
        <p:spPr bwMode="auto">
          <a:xfrm flipV="1">
            <a:off x="5218113" y="5032375"/>
            <a:ext cx="152400" cy="279400"/>
          </a:xfrm>
          <a:prstGeom prst="rect">
            <a:avLst/>
          </a:prstGeom>
          <a:noFill/>
          <a:ln w="9525" algn="ctr">
            <a:noFill/>
            <a:miter lim="800000"/>
            <a:headEnd/>
            <a:tailEnd/>
          </a:ln>
        </p:spPr>
        <p:txBody>
          <a:bodyPr vert="eaVert" wrap="none" lIns="0" tIns="0" rIns="0" bIns="0" anchor="ctr"/>
          <a:lstStyle/>
          <a:p>
            <a:pPr algn="r"/>
            <a:fld id="{40F4BC72-5ACC-415B-95FA-005F4B54EC5F}" type="datetime'''''''''''1''''''''''''''''''''''''''660'''''''''''''''">
              <a:rPr lang="en-US" sz="1000" b="0">
                <a:solidFill>
                  <a:srgbClr val="000000"/>
                </a:solidFill>
              </a:rPr>
              <a:pPr algn="r"/>
              <a:t>1660</a:t>
            </a:fld>
            <a:endParaRPr lang="hu-HU" sz="1000" b="0">
              <a:solidFill>
                <a:srgbClr val="000000"/>
              </a:solidFill>
              <a:sym typeface="Arial" charset="0"/>
            </a:endParaRPr>
          </a:p>
        </p:txBody>
      </p:sp>
      <p:sp>
        <p:nvSpPr>
          <p:cNvPr id="1647679" name="Téglalap 134"/>
          <p:cNvSpPr>
            <a:spLocks noChangeArrowheads="1"/>
          </p:cNvSpPr>
          <p:nvPr>
            <p:custDataLst>
              <p:tags r:id="rId37"/>
            </p:custDataLst>
          </p:nvPr>
        </p:nvSpPr>
        <p:spPr bwMode="auto">
          <a:xfrm flipV="1">
            <a:off x="4967288" y="5032375"/>
            <a:ext cx="152400" cy="279400"/>
          </a:xfrm>
          <a:prstGeom prst="rect">
            <a:avLst/>
          </a:prstGeom>
          <a:noFill/>
          <a:ln w="9525" algn="ctr">
            <a:noFill/>
            <a:miter lim="800000"/>
            <a:headEnd/>
            <a:tailEnd/>
          </a:ln>
        </p:spPr>
        <p:txBody>
          <a:bodyPr vert="eaVert" wrap="none" lIns="0" tIns="0" rIns="0" bIns="0" anchor="ctr"/>
          <a:lstStyle/>
          <a:p>
            <a:pPr algn="r"/>
            <a:fld id="{F0C11E4D-2522-4964-AF43-1348CD2FB31E}" type="datetime'1''6''''''''''4''''''0'''">
              <a:rPr lang="en-US" sz="1000" b="0">
                <a:solidFill>
                  <a:srgbClr val="000000"/>
                </a:solidFill>
              </a:rPr>
              <a:pPr algn="r"/>
              <a:t>1640</a:t>
            </a:fld>
            <a:endParaRPr lang="hu-HU" sz="1000" b="0">
              <a:solidFill>
                <a:srgbClr val="000000"/>
              </a:solidFill>
              <a:sym typeface="Arial" charset="0"/>
            </a:endParaRPr>
          </a:p>
        </p:txBody>
      </p:sp>
      <p:sp>
        <p:nvSpPr>
          <p:cNvPr id="1647680" name="Téglalap 141"/>
          <p:cNvSpPr>
            <a:spLocks noChangeArrowheads="1"/>
          </p:cNvSpPr>
          <p:nvPr>
            <p:custDataLst>
              <p:tags r:id="rId38"/>
            </p:custDataLst>
          </p:nvPr>
        </p:nvSpPr>
        <p:spPr bwMode="auto">
          <a:xfrm flipV="1">
            <a:off x="6719888" y="5032375"/>
            <a:ext cx="152400" cy="279400"/>
          </a:xfrm>
          <a:prstGeom prst="rect">
            <a:avLst/>
          </a:prstGeom>
          <a:noFill/>
          <a:ln w="9525" algn="ctr">
            <a:noFill/>
            <a:miter lim="800000"/>
            <a:headEnd/>
            <a:tailEnd/>
          </a:ln>
        </p:spPr>
        <p:txBody>
          <a:bodyPr vert="eaVert" wrap="none" lIns="0" tIns="0" rIns="0" bIns="0" anchor="ctr"/>
          <a:lstStyle/>
          <a:p>
            <a:pPr algn="r"/>
            <a:fld id="{10986612-3512-47F8-ADF6-4CC7DE4A0202}" type="datetime'''''''''''''''''''''17''''''''''''''''''''''''80'''''''">
              <a:rPr lang="en-US" sz="1000" b="0">
                <a:solidFill>
                  <a:srgbClr val="000000"/>
                </a:solidFill>
              </a:rPr>
              <a:pPr algn="r"/>
              <a:t>1780</a:t>
            </a:fld>
            <a:endParaRPr lang="hu-HU" sz="1000" b="0">
              <a:solidFill>
                <a:srgbClr val="000000"/>
              </a:solidFill>
              <a:sym typeface="Arial" charset="0"/>
            </a:endParaRPr>
          </a:p>
        </p:txBody>
      </p:sp>
      <p:sp>
        <p:nvSpPr>
          <p:cNvPr id="1647681" name="Téglalap 107"/>
          <p:cNvSpPr>
            <a:spLocks noChangeArrowheads="1"/>
          </p:cNvSpPr>
          <p:nvPr>
            <p:custDataLst>
              <p:tags r:id="rId39"/>
            </p:custDataLst>
          </p:nvPr>
        </p:nvSpPr>
        <p:spPr bwMode="auto">
          <a:xfrm flipV="1">
            <a:off x="4464050" y="5032375"/>
            <a:ext cx="152400" cy="279400"/>
          </a:xfrm>
          <a:prstGeom prst="rect">
            <a:avLst/>
          </a:prstGeom>
          <a:noFill/>
          <a:ln w="9525" algn="ctr">
            <a:noFill/>
            <a:miter lim="800000"/>
            <a:headEnd/>
            <a:tailEnd/>
          </a:ln>
        </p:spPr>
        <p:txBody>
          <a:bodyPr vert="eaVert" wrap="none" lIns="0" tIns="0" rIns="0" bIns="0" anchor="ctr"/>
          <a:lstStyle/>
          <a:p>
            <a:pPr algn="r"/>
            <a:fld id="{43330EBD-2327-4D91-9FC1-EF2489BF0CF6}" type="datetime'''''''160''''''''''''''''''''''0'''''''''''''''''''''''''''''">
              <a:rPr lang="en-US" sz="1000" b="0">
                <a:solidFill>
                  <a:srgbClr val="000000"/>
                </a:solidFill>
              </a:rPr>
              <a:pPr algn="r"/>
              <a:t>1600</a:t>
            </a:fld>
            <a:endParaRPr lang="hu-HU" sz="1000" b="0">
              <a:solidFill>
                <a:srgbClr val="000000"/>
              </a:solidFill>
              <a:sym typeface="Arial" charset="0"/>
            </a:endParaRPr>
          </a:p>
        </p:txBody>
      </p:sp>
      <p:sp>
        <p:nvSpPr>
          <p:cNvPr id="1647682" name="Téglalap 132"/>
          <p:cNvSpPr>
            <a:spLocks noChangeArrowheads="1"/>
          </p:cNvSpPr>
          <p:nvPr>
            <p:custDataLst>
              <p:tags r:id="rId40"/>
            </p:custDataLst>
          </p:nvPr>
        </p:nvSpPr>
        <p:spPr bwMode="auto">
          <a:xfrm flipV="1">
            <a:off x="4213225" y="5032375"/>
            <a:ext cx="152400" cy="279400"/>
          </a:xfrm>
          <a:prstGeom prst="rect">
            <a:avLst/>
          </a:prstGeom>
          <a:noFill/>
          <a:ln w="9525" algn="ctr">
            <a:noFill/>
            <a:miter lim="800000"/>
            <a:headEnd/>
            <a:tailEnd/>
          </a:ln>
        </p:spPr>
        <p:txBody>
          <a:bodyPr vert="eaVert" wrap="none" lIns="0" tIns="0" rIns="0" bIns="0" anchor="ctr"/>
          <a:lstStyle/>
          <a:p>
            <a:pPr algn="r"/>
            <a:fld id="{E2A7DAC7-6CE1-4589-A61B-1B711028AC3F}" type="datetime'''''''''1''''''''5''''''8''''0'''">
              <a:rPr lang="en-US" sz="1000" b="0">
                <a:solidFill>
                  <a:srgbClr val="000000"/>
                </a:solidFill>
              </a:rPr>
              <a:pPr algn="r"/>
              <a:t>1580</a:t>
            </a:fld>
            <a:endParaRPr lang="hu-HU" sz="1000" b="0">
              <a:solidFill>
                <a:srgbClr val="000000"/>
              </a:solidFill>
              <a:sym typeface="Arial" charset="0"/>
            </a:endParaRPr>
          </a:p>
        </p:txBody>
      </p:sp>
      <p:sp>
        <p:nvSpPr>
          <p:cNvPr id="1647683" name="Téglalap 131"/>
          <p:cNvSpPr>
            <a:spLocks noChangeArrowheads="1"/>
          </p:cNvSpPr>
          <p:nvPr>
            <p:custDataLst>
              <p:tags r:id="rId41"/>
            </p:custDataLst>
          </p:nvPr>
        </p:nvSpPr>
        <p:spPr bwMode="auto">
          <a:xfrm flipV="1">
            <a:off x="3960813" y="5032375"/>
            <a:ext cx="152400" cy="279400"/>
          </a:xfrm>
          <a:prstGeom prst="rect">
            <a:avLst/>
          </a:prstGeom>
          <a:noFill/>
          <a:ln w="9525" algn="ctr">
            <a:noFill/>
            <a:miter lim="800000"/>
            <a:headEnd/>
            <a:tailEnd/>
          </a:ln>
        </p:spPr>
        <p:txBody>
          <a:bodyPr vert="eaVert" wrap="none" lIns="0" tIns="0" rIns="0" bIns="0" anchor="ctr"/>
          <a:lstStyle/>
          <a:p>
            <a:pPr algn="r"/>
            <a:fld id="{0E313BA7-22A6-46E0-BA67-54625BD03B73}" type="datetime'''''''''''''1''''''''''5''''''''''6''''''0'''''''''''">
              <a:rPr lang="en-US" sz="1000" b="0">
                <a:solidFill>
                  <a:srgbClr val="000000"/>
                </a:solidFill>
              </a:rPr>
              <a:pPr algn="r"/>
              <a:t>1560</a:t>
            </a:fld>
            <a:endParaRPr lang="hu-HU" sz="1000" b="0">
              <a:solidFill>
                <a:srgbClr val="000000"/>
              </a:solidFill>
              <a:sym typeface="Arial" charset="0"/>
            </a:endParaRPr>
          </a:p>
        </p:txBody>
      </p:sp>
      <p:sp>
        <p:nvSpPr>
          <p:cNvPr id="1647684" name="Téglalap 130"/>
          <p:cNvSpPr>
            <a:spLocks noChangeArrowheads="1"/>
          </p:cNvSpPr>
          <p:nvPr>
            <p:custDataLst>
              <p:tags r:id="rId42"/>
            </p:custDataLst>
          </p:nvPr>
        </p:nvSpPr>
        <p:spPr bwMode="auto">
          <a:xfrm flipV="1">
            <a:off x="3709988" y="5032375"/>
            <a:ext cx="152400" cy="279400"/>
          </a:xfrm>
          <a:prstGeom prst="rect">
            <a:avLst/>
          </a:prstGeom>
          <a:noFill/>
          <a:ln w="9525" algn="ctr">
            <a:noFill/>
            <a:miter lim="800000"/>
            <a:headEnd/>
            <a:tailEnd/>
          </a:ln>
        </p:spPr>
        <p:txBody>
          <a:bodyPr vert="eaVert" wrap="none" lIns="0" tIns="0" rIns="0" bIns="0" anchor="ctr"/>
          <a:lstStyle/>
          <a:p>
            <a:pPr algn="r"/>
            <a:fld id="{E4BBB6FB-9B15-452F-BC69-BB4F4290285F}" type="datetime'''''''''''''''''''''''''''''''''''''''1''5''''''4''0'''''''''">
              <a:rPr lang="en-US" sz="1000" b="0">
                <a:solidFill>
                  <a:srgbClr val="000000"/>
                </a:solidFill>
              </a:rPr>
              <a:pPr algn="r"/>
              <a:t>1540</a:t>
            </a:fld>
            <a:endParaRPr lang="hu-HU" sz="1000" b="0">
              <a:solidFill>
                <a:srgbClr val="000000"/>
              </a:solidFill>
              <a:sym typeface="Arial" charset="0"/>
            </a:endParaRPr>
          </a:p>
        </p:txBody>
      </p:sp>
      <p:sp>
        <p:nvSpPr>
          <p:cNvPr id="1647685" name="Téglalap 129"/>
          <p:cNvSpPr>
            <a:spLocks noChangeArrowheads="1"/>
          </p:cNvSpPr>
          <p:nvPr>
            <p:custDataLst>
              <p:tags r:id="rId43"/>
            </p:custDataLst>
          </p:nvPr>
        </p:nvSpPr>
        <p:spPr bwMode="auto">
          <a:xfrm flipV="1">
            <a:off x="3465513" y="5032375"/>
            <a:ext cx="152400" cy="279400"/>
          </a:xfrm>
          <a:prstGeom prst="rect">
            <a:avLst/>
          </a:prstGeom>
          <a:noFill/>
          <a:ln w="9525" algn="ctr">
            <a:noFill/>
            <a:miter lim="800000"/>
            <a:headEnd/>
            <a:tailEnd/>
          </a:ln>
        </p:spPr>
        <p:txBody>
          <a:bodyPr vert="eaVert" wrap="none" lIns="0" tIns="0" rIns="0" bIns="0" anchor="ctr"/>
          <a:lstStyle/>
          <a:p>
            <a:pPr algn="r"/>
            <a:fld id="{45FA8FC7-FB68-42F3-B6D9-E51AE9D5702D}" type="datetime'''''''''''''1520'''''''''''''''">
              <a:rPr lang="en-US" sz="1000" b="0">
                <a:solidFill>
                  <a:srgbClr val="000000"/>
                </a:solidFill>
              </a:rPr>
              <a:pPr algn="r"/>
              <a:t>1520</a:t>
            </a:fld>
            <a:endParaRPr lang="hu-HU" sz="1000" b="0">
              <a:solidFill>
                <a:srgbClr val="000000"/>
              </a:solidFill>
              <a:sym typeface="Arial" charset="0"/>
            </a:endParaRPr>
          </a:p>
        </p:txBody>
      </p:sp>
      <p:sp>
        <p:nvSpPr>
          <p:cNvPr id="1647686" name="Téglalap 149"/>
          <p:cNvSpPr>
            <a:spLocks noChangeArrowheads="1"/>
          </p:cNvSpPr>
          <p:nvPr>
            <p:custDataLst>
              <p:tags r:id="rId44"/>
            </p:custDataLst>
          </p:nvPr>
        </p:nvSpPr>
        <p:spPr bwMode="auto">
          <a:xfrm flipV="1">
            <a:off x="9218613" y="5032375"/>
            <a:ext cx="152400" cy="279400"/>
          </a:xfrm>
          <a:prstGeom prst="rect">
            <a:avLst/>
          </a:prstGeom>
          <a:noFill/>
          <a:ln w="9525" algn="ctr">
            <a:noFill/>
            <a:miter lim="800000"/>
            <a:headEnd/>
            <a:tailEnd/>
          </a:ln>
        </p:spPr>
        <p:txBody>
          <a:bodyPr vert="eaVert" wrap="none" lIns="0" tIns="0" rIns="0" bIns="0" anchor="ctr"/>
          <a:lstStyle/>
          <a:p>
            <a:pPr algn="r"/>
            <a:fld id="{22A466E5-95B8-4F6B-972D-22E5A3B7B818}" type="datetime'19''''''''''8''''''''0'''''''''''''''''''''''''''''''''''''''">
              <a:rPr lang="en-US" sz="1000" b="0">
                <a:solidFill>
                  <a:srgbClr val="000000"/>
                </a:solidFill>
              </a:rPr>
              <a:pPr algn="r"/>
              <a:t>1980</a:t>
            </a:fld>
            <a:endParaRPr lang="hu-HU" sz="1000" b="0">
              <a:solidFill>
                <a:srgbClr val="000000"/>
              </a:solidFill>
              <a:sym typeface="Arial" charset="0"/>
            </a:endParaRPr>
          </a:p>
        </p:txBody>
      </p:sp>
      <p:sp>
        <p:nvSpPr>
          <p:cNvPr id="1647687" name="Téglalap 148"/>
          <p:cNvSpPr>
            <a:spLocks noChangeArrowheads="1"/>
          </p:cNvSpPr>
          <p:nvPr>
            <p:custDataLst>
              <p:tags r:id="rId45"/>
            </p:custDataLst>
          </p:nvPr>
        </p:nvSpPr>
        <p:spPr bwMode="auto">
          <a:xfrm flipV="1">
            <a:off x="8967788" y="5032375"/>
            <a:ext cx="152400" cy="279400"/>
          </a:xfrm>
          <a:prstGeom prst="rect">
            <a:avLst/>
          </a:prstGeom>
          <a:noFill/>
          <a:ln w="9525" algn="ctr">
            <a:noFill/>
            <a:miter lim="800000"/>
            <a:headEnd/>
            <a:tailEnd/>
          </a:ln>
        </p:spPr>
        <p:txBody>
          <a:bodyPr vert="eaVert" wrap="none" lIns="0" tIns="0" rIns="0" bIns="0" anchor="ctr"/>
          <a:lstStyle/>
          <a:p>
            <a:pPr algn="r"/>
            <a:fld id="{3AD5FBB5-DC77-4740-820B-28E9DDE7EBC1}" type="datetime'''''1''''''''9''''''''''''''''''6''''''''0'">
              <a:rPr lang="en-US" sz="1000" b="0">
                <a:solidFill>
                  <a:srgbClr val="000000"/>
                </a:solidFill>
              </a:rPr>
              <a:pPr algn="r"/>
              <a:t>1960</a:t>
            </a:fld>
            <a:endParaRPr lang="hu-HU" sz="1000" b="0">
              <a:solidFill>
                <a:srgbClr val="000000"/>
              </a:solidFill>
              <a:sym typeface="Arial" charset="0"/>
            </a:endParaRPr>
          </a:p>
        </p:txBody>
      </p:sp>
      <p:sp>
        <p:nvSpPr>
          <p:cNvPr id="1647688" name="Téglalap 133"/>
          <p:cNvSpPr>
            <a:spLocks noChangeArrowheads="1"/>
          </p:cNvSpPr>
          <p:nvPr>
            <p:custDataLst>
              <p:tags r:id="rId46"/>
            </p:custDataLst>
          </p:nvPr>
        </p:nvSpPr>
        <p:spPr bwMode="auto">
          <a:xfrm flipV="1">
            <a:off x="4716463" y="5032375"/>
            <a:ext cx="152400" cy="279400"/>
          </a:xfrm>
          <a:prstGeom prst="rect">
            <a:avLst/>
          </a:prstGeom>
          <a:noFill/>
          <a:ln w="9525" algn="ctr">
            <a:noFill/>
            <a:miter lim="800000"/>
            <a:headEnd/>
            <a:tailEnd/>
          </a:ln>
        </p:spPr>
        <p:txBody>
          <a:bodyPr vert="eaVert" wrap="none" lIns="0" tIns="0" rIns="0" bIns="0" anchor="ctr"/>
          <a:lstStyle/>
          <a:p>
            <a:pPr algn="r"/>
            <a:fld id="{CBB31F76-5D15-4554-A932-136E3B75BAA0}" type="datetime'''''''1''''''''''620'''''''''''''''''''''''''''''''''''''''">
              <a:rPr lang="en-US" sz="1000" b="0">
                <a:solidFill>
                  <a:srgbClr val="000000"/>
                </a:solidFill>
              </a:rPr>
              <a:pPr algn="r"/>
              <a:t>1620</a:t>
            </a:fld>
            <a:endParaRPr lang="hu-HU" sz="1000" b="0">
              <a:solidFill>
                <a:srgbClr val="000000"/>
              </a:solidFill>
              <a:sym typeface="Arial" charset="0"/>
            </a:endParaRPr>
          </a:p>
        </p:txBody>
      </p:sp>
      <p:sp>
        <p:nvSpPr>
          <p:cNvPr id="1647689" name="Téglalap 147"/>
          <p:cNvSpPr>
            <a:spLocks noChangeArrowheads="1"/>
          </p:cNvSpPr>
          <p:nvPr>
            <p:custDataLst>
              <p:tags r:id="rId47"/>
            </p:custDataLst>
          </p:nvPr>
        </p:nvSpPr>
        <p:spPr bwMode="auto">
          <a:xfrm flipV="1">
            <a:off x="8723313" y="5032375"/>
            <a:ext cx="152400" cy="279400"/>
          </a:xfrm>
          <a:prstGeom prst="rect">
            <a:avLst/>
          </a:prstGeom>
          <a:noFill/>
          <a:ln w="9525" algn="ctr">
            <a:noFill/>
            <a:miter lim="800000"/>
            <a:headEnd/>
            <a:tailEnd/>
          </a:ln>
        </p:spPr>
        <p:txBody>
          <a:bodyPr vert="eaVert" wrap="none" lIns="0" tIns="0" rIns="0" bIns="0" anchor="ctr"/>
          <a:lstStyle/>
          <a:p>
            <a:pPr algn="r"/>
            <a:fld id="{9EF4DB42-7A1E-4A45-AABE-63B072D5B8EA}" type="datetime'''''1''''''''''''''''''9''4''''''''''''''''''''''''''''0'">
              <a:rPr lang="en-US" sz="1000" b="0">
                <a:solidFill>
                  <a:srgbClr val="000000"/>
                </a:solidFill>
              </a:rPr>
              <a:pPr algn="r"/>
              <a:t>1940</a:t>
            </a:fld>
            <a:endParaRPr lang="hu-HU" sz="1000" b="0">
              <a:solidFill>
                <a:srgbClr val="000000"/>
              </a:solidFill>
              <a:sym typeface="Arial" charset="0"/>
            </a:endParaRPr>
          </a:p>
        </p:txBody>
      </p:sp>
      <p:sp>
        <p:nvSpPr>
          <p:cNvPr id="1647690" name="Téglalap 146"/>
          <p:cNvSpPr>
            <a:spLocks noChangeArrowheads="1"/>
          </p:cNvSpPr>
          <p:nvPr>
            <p:custDataLst>
              <p:tags r:id="rId48"/>
            </p:custDataLst>
          </p:nvPr>
        </p:nvSpPr>
        <p:spPr bwMode="auto">
          <a:xfrm flipV="1">
            <a:off x="8472488" y="5032375"/>
            <a:ext cx="152400" cy="279400"/>
          </a:xfrm>
          <a:prstGeom prst="rect">
            <a:avLst/>
          </a:prstGeom>
          <a:noFill/>
          <a:ln w="9525" algn="ctr">
            <a:noFill/>
            <a:miter lim="800000"/>
            <a:headEnd/>
            <a:tailEnd/>
          </a:ln>
        </p:spPr>
        <p:txBody>
          <a:bodyPr vert="eaVert" wrap="none" lIns="0" tIns="0" rIns="0" bIns="0" anchor="ctr"/>
          <a:lstStyle/>
          <a:p>
            <a:pPr algn="r"/>
            <a:fld id="{A0EBFC47-D1DD-4452-900F-DAF9AD37CD90}" type="datetime'''1''''''''''''''''''9''2''''''''''''''''''''''''0'''''''">
              <a:rPr lang="en-US" sz="1000" b="0">
                <a:solidFill>
                  <a:srgbClr val="000000"/>
                </a:solidFill>
              </a:rPr>
              <a:pPr algn="r"/>
              <a:t>1920</a:t>
            </a:fld>
            <a:endParaRPr lang="hu-HU" sz="1000" b="0">
              <a:solidFill>
                <a:srgbClr val="000000"/>
              </a:solidFill>
              <a:sym typeface="Arial" charset="0"/>
            </a:endParaRPr>
          </a:p>
        </p:txBody>
      </p:sp>
      <p:sp>
        <p:nvSpPr>
          <p:cNvPr id="1647691" name="Téglalap 112"/>
          <p:cNvSpPr>
            <a:spLocks noChangeArrowheads="1"/>
          </p:cNvSpPr>
          <p:nvPr>
            <p:custDataLst>
              <p:tags r:id="rId49"/>
            </p:custDataLst>
          </p:nvPr>
        </p:nvSpPr>
        <p:spPr bwMode="auto">
          <a:xfrm>
            <a:off x="879475" y="4838700"/>
            <a:ext cx="69850" cy="152400"/>
          </a:xfrm>
          <a:prstGeom prst="rect">
            <a:avLst/>
          </a:prstGeom>
          <a:noFill/>
          <a:ln w="9525" algn="ctr">
            <a:noFill/>
            <a:miter lim="800000"/>
            <a:headEnd/>
            <a:tailEnd/>
          </a:ln>
        </p:spPr>
        <p:txBody>
          <a:bodyPr wrap="none" lIns="0" tIns="0" rIns="0" bIns="0" anchor="ctr"/>
          <a:lstStyle/>
          <a:p>
            <a:pPr algn="r"/>
            <a:fld id="{F4632D0C-323E-4EA6-BFE9-6B0CE3CBB6FF}" type="datetime'''''''''''''0'''''''''''''''''''''''''''''''''''''''">
              <a:rPr lang="en-US" sz="1000" b="0">
                <a:solidFill>
                  <a:srgbClr val="000000"/>
                </a:solidFill>
              </a:rPr>
              <a:pPr algn="r"/>
              <a:t>0</a:t>
            </a:fld>
            <a:endParaRPr lang="hu-HU" sz="1000" b="0">
              <a:solidFill>
                <a:srgbClr val="000000"/>
              </a:solidFill>
              <a:sym typeface="Arial" charset="0"/>
            </a:endParaRPr>
          </a:p>
        </p:txBody>
      </p:sp>
      <p:sp>
        <p:nvSpPr>
          <p:cNvPr id="1647692" name="Téglalap 28"/>
          <p:cNvSpPr>
            <a:spLocks noChangeArrowheads="1"/>
          </p:cNvSpPr>
          <p:nvPr>
            <p:custDataLst>
              <p:tags r:id="rId50"/>
            </p:custDataLst>
          </p:nvPr>
        </p:nvSpPr>
        <p:spPr bwMode="auto">
          <a:xfrm>
            <a:off x="635000" y="4427538"/>
            <a:ext cx="314325" cy="152400"/>
          </a:xfrm>
          <a:prstGeom prst="rect">
            <a:avLst/>
          </a:prstGeom>
          <a:noFill/>
          <a:ln w="9525" algn="ctr">
            <a:noFill/>
            <a:round/>
            <a:headEnd/>
            <a:tailEnd/>
          </a:ln>
        </p:spPr>
        <p:txBody>
          <a:bodyPr wrap="none" lIns="0" tIns="0" rIns="0" bIns="0" anchor="ctr"/>
          <a:lstStyle/>
          <a:p>
            <a:pPr algn="r"/>
            <a:fld id="{F826CEF7-4274-4C42-B396-629E3FA5378A}" type="datetime'''''''1''.0''''''''''''''''''''''0''''''''0'''''''''''">
              <a:rPr lang="en-US" sz="1000" b="0"/>
              <a:pPr algn="r"/>
              <a:t>1.000</a:t>
            </a:fld>
            <a:endParaRPr lang="hu-HU" sz="1000" b="0">
              <a:sym typeface="Arial" charset="0"/>
            </a:endParaRPr>
          </a:p>
        </p:txBody>
      </p:sp>
      <p:sp>
        <p:nvSpPr>
          <p:cNvPr id="1647693" name="Téglalap 114"/>
          <p:cNvSpPr>
            <a:spLocks noChangeArrowheads="1"/>
          </p:cNvSpPr>
          <p:nvPr>
            <p:custDataLst>
              <p:tags r:id="rId51"/>
            </p:custDataLst>
          </p:nvPr>
        </p:nvSpPr>
        <p:spPr bwMode="auto">
          <a:xfrm>
            <a:off x="635000" y="4016375"/>
            <a:ext cx="314325" cy="152400"/>
          </a:xfrm>
          <a:prstGeom prst="rect">
            <a:avLst/>
          </a:prstGeom>
          <a:noFill/>
          <a:ln w="9525" algn="ctr">
            <a:noFill/>
            <a:miter lim="800000"/>
            <a:headEnd/>
            <a:tailEnd/>
          </a:ln>
        </p:spPr>
        <p:txBody>
          <a:bodyPr wrap="none" lIns="0" tIns="0" rIns="0" bIns="0" anchor="ctr"/>
          <a:lstStyle/>
          <a:p>
            <a:pPr algn="r"/>
            <a:fld id="{A44E411C-F946-40D5-B88C-6BCD39CA511B}" type="datetime'''''''''''''''''2''''''''''.''''''''000'''''''''''''''">
              <a:rPr lang="en-US" sz="1000" b="0">
                <a:solidFill>
                  <a:srgbClr val="000000"/>
                </a:solidFill>
              </a:rPr>
              <a:pPr algn="r"/>
              <a:t>2.000</a:t>
            </a:fld>
            <a:endParaRPr lang="hu-HU" sz="1000" b="0">
              <a:solidFill>
                <a:srgbClr val="000000"/>
              </a:solidFill>
              <a:sym typeface="Arial" charset="0"/>
            </a:endParaRPr>
          </a:p>
        </p:txBody>
      </p:sp>
      <p:sp>
        <p:nvSpPr>
          <p:cNvPr id="1647694" name="Téglalap 94"/>
          <p:cNvSpPr>
            <a:spLocks noChangeArrowheads="1"/>
          </p:cNvSpPr>
          <p:nvPr>
            <p:custDataLst>
              <p:tags r:id="rId52"/>
            </p:custDataLst>
          </p:nvPr>
        </p:nvSpPr>
        <p:spPr bwMode="auto">
          <a:xfrm flipV="1">
            <a:off x="9471025" y="5032375"/>
            <a:ext cx="152400" cy="279400"/>
          </a:xfrm>
          <a:prstGeom prst="rect">
            <a:avLst/>
          </a:prstGeom>
          <a:noFill/>
          <a:ln w="9525" algn="ctr">
            <a:noFill/>
            <a:miter lim="800000"/>
            <a:headEnd/>
            <a:tailEnd/>
          </a:ln>
        </p:spPr>
        <p:txBody>
          <a:bodyPr vert="eaVert" wrap="none" lIns="0" tIns="0" rIns="0" bIns="0" anchor="ctr"/>
          <a:lstStyle/>
          <a:p>
            <a:pPr algn="r"/>
            <a:fld id="{27AD65A9-B306-4CB6-9B8F-3FC27C5C9152}" type="datetime'''''''''2''0''''''''0''''''0'''''''''''''">
              <a:rPr lang="en-US" sz="1000" b="0">
                <a:solidFill>
                  <a:srgbClr val="000000"/>
                </a:solidFill>
              </a:rPr>
              <a:pPr algn="r"/>
              <a:t>2000</a:t>
            </a:fld>
            <a:endParaRPr lang="hu-HU" sz="1000" b="0">
              <a:solidFill>
                <a:srgbClr val="000000"/>
              </a:solidFill>
              <a:sym typeface="Arial" charset="0"/>
            </a:endParaRPr>
          </a:p>
        </p:txBody>
      </p:sp>
      <p:sp>
        <p:nvSpPr>
          <p:cNvPr id="1647695" name="Téglalap 120"/>
          <p:cNvSpPr>
            <a:spLocks noChangeArrowheads="1"/>
          </p:cNvSpPr>
          <p:nvPr>
            <p:custDataLst>
              <p:tags r:id="rId53"/>
            </p:custDataLst>
          </p:nvPr>
        </p:nvSpPr>
        <p:spPr bwMode="auto">
          <a:xfrm>
            <a:off x="635000" y="1547813"/>
            <a:ext cx="314325" cy="152400"/>
          </a:xfrm>
          <a:prstGeom prst="rect">
            <a:avLst/>
          </a:prstGeom>
          <a:noFill/>
          <a:ln w="9525" algn="ctr">
            <a:noFill/>
            <a:miter lim="800000"/>
            <a:headEnd/>
            <a:tailEnd/>
          </a:ln>
        </p:spPr>
        <p:txBody>
          <a:bodyPr wrap="none" lIns="0" tIns="0" rIns="0" bIns="0" anchor="ctr"/>
          <a:lstStyle/>
          <a:p>
            <a:pPr algn="r"/>
            <a:fld id="{26E79402-F673-41A5-9CF6-F6931980581A}" type="datetime'''''''''''''''''''''''''8.''''''''''''''''''''''''''''''00''0'">
              <a:rPr lang="en-US" sz="1000" b="0">
                <a:solidFill>
                  <a:srgbClr val="000000"/>
                </a:solidFill>
              </a:rPr>
              <a:pPr algn="r"/>
              <a:t>8.000</a:t>
            </a:fld>
            <a:endParaRPr lang="hu-HU" sz="1000" b="0">
              <a:solidFill>
                <a:srgbClr val="000000"/>
              </a:solidFill>
              <a:sym typeface="Arial" charset="0"/>
            </a:endParaRPr>
          </a:p>
        </p:txBody>
      </p:sp>
      <p:sp>
        <p:nvSpPr>
          <p:cNvPr id="1647696" name="Téglalap 6128645"/>
          <p:cNvSpPr>
            <a:spLocks noChangeArrowheads="1"/>
          </p:cNvSpPr>
          <p:nvPr>
            <p:custDataLst>
              <p:tags r:id="rId54"/>
            </p:custDataLst>
          </p:nvPr>
        </p:nvSpPr>
        <p:spPr bwMode="auto">
          <a:xfrm>
            <a:off x="635000" y="1958975"/>
            <a:ext cx="314325" cy="152400"/>
          </a:xfrm>
          <a:prstGeom prst="rect">
            <a:avLst/>
          </a:prstGeom>
          <a:noFill/>
          <a:ln w="9525" algn="ctr">
            <a:noFill/>
            <a:round/>
            <a:headEnd/>
            <a:tailEnd/>
          </a:ln>
        </p:spPr>
        <p:txBody>
          <a:bodyPr wrap="none" lIns="0" tIns="0" rIns="0" bIns="0" anchor="ctr"/>
          <a:lstStyle/>
          <a:p>
            <a:pPr algn="r"/>
            <a:fld id="{A386ABB6-5B32-4244-A317-5C525411368D}" type="datetime'''''''7''''''''''''''.''''''''0''''''''''''''''''''0''''0'">
              <a:rPr lang="en-US" sz="1000" b="0"/>
              <a:pPr algn="r"/>
              <a:t>7.000</a:t>
            </a:fld>
            <a:endParaRPr lang="hu-HU" sz="1000" b="0">
              <a:sym typeface="Arial" charset="0"/>
            </a:endParaRPr>
          </a:p>
        </p:txBody>
      </p:sp>
      <p:sp>
        <p:nvSpPr>
          <p:cNvPr id="1647697" name="Téglalap 118"/>
          <p:cNvSpPr>
            <a:spLocks noChangeArrowheads="1"/>
          </p:cNvSpPr>
          <p:nvPr>
            <p:custDataLst>
              <p:tags r:id="rId55"/>
            </p:custDataLst>
          </p:nvPr>
        </p:nvSpPr>
        <p:spPr bwMode="auto">
          <a:xfrm>
            <a:off x="635000" y="2370138"/>
            <a:ext cx="314325" cy="152400"/>
          </a:xfrm>
          <a:prstGeom prst="rect">
            <a:avLst/>
          </a:prstGeom>
          <a:noFill/>
          <a:ln w="9525" algn="ctr">
            <a:noFill/>
            <a:miter lim="800000"/>
            <a:headEnd/>
            <a:tailEnd/>
          </a:ln>
        </p:spPr>
        <p:txBody>
          <a:bodyPr wrap="none" lIns="0" tIns="0" rIns="0" bIns="0" anchor="ctr"/>
          <a:lstStyle/>
          <a:p>
            <a:pPr algn="r"/>
            <a:fld id="{C0F5243A-AEF2-47B7-A3F1-965CF359CB4C}" type="datetime'''''''''''6''.0''''0''''''''''''''''''''''0'''''''''''''''''">
              <a:rPr lang="en-US" sz="1000" b="0">
                <a:solidFill>
                  <a:srgbClr val="000000"/>
                </a:solidFill>
              </a:rPr>
              <a:pPr algn="r"/>
              <a:t>6.000</a:t>
            </a:fld>
            <a:endParaRPr lang="hu-HU" sz="1000" b="0">
              <a:solidFill>
                <a:srgbClr val="000000"/>
              </a:solidFill>
              <a:sym typeface="Arial" charset="0"/>
            </a:endParaRPr>
          </a:p>
        </p:txBody>
      </p:sp>
      <p:sp>
        <p:nvSpPr>
          <p:cNvPr id="1647698" name="Téglalap 110"/>
          <p:cNvSpPr>
            <a:spLocks noChangeArrowheads="1"/>
          </p:cNvSpPr>
          <p:nvPr>
            <p:custDataLst>
              <p:tags r:id="rId56"/>
            </p:custDataLst>
          </p:nvPr>
        </p:nvSpPr>
        <p:spPr bwMode="auto">
          <a:xfrm flipV="1">
            <a:off x="8221663" y="5032375"/>
            <a:ext cx="152400" cy="279400"/>
          </a:xfrm>
          <a:prstGeom prst="rect">
            <a:avLst/>
          </a:prstGeom>
          <a:noFill/>
          <a:ln w="9525" algn="ctr">
            <a:noFill/>
            <a:miter lim="800000"/>
            <a:headEnd/>
            <a:tailEnd/>
          </a:ln>
        </p:spPr>
        <p:txBody>
          <a:bodyPr vert="eaVert" wrap="none" lIns="0" tIns="0" rIns="0" bIns="0" anchor="ctr"/>
          <a:lstStyle/>
          <a:p>
            <a:pPr algn="r"/>
            <a:fld id="{120A4AD2-1A2F-4642-957E-411EDB0182DA}" type="datetime'''''1''''''''''''''''9''0''''0'''''''''''''''''''''''''''">
              <a:rPr lang="en-US" sz="1000" b="0">
                <a:solidFill>
                  <a:srgbClr val="000000"/>
                </a:solidFill>
              </a:rPr>
              <a:pPr algn="r"/>
              <a:t>1900</a:t>
            </a:fld>
            <a:endParaRPr lang="hu-HU" sz="1000" b="0">
              <a:solidFill>
                <a:srgbClr val="000000"/>
              </a:solidFill>
              <a:sym typeface="Arial" charset="0"/>
            </a:endParaRPr>
          </a:p>
        </p:txBody>
      </p:sp>
      <p:sp>
        <p:nvSpPr>
          <p:cNvPr id="1647699" name="Téglalap 116"/>
          <p:cNvSpPr>
            <a:spLocks noChangeArrowheads="1"/>
          </p:cNvSpPr>
          <p:nvPr>
            <p:custDataLst>
              <p:tags r:id="rId57"/>
            </p:custDataLst>
          </p:nvPr>
        </p:nvSpPr>
        <p:spPr bwMode="auto">
          <a:xfrm>
            <a:off x="635000" y="3194050"/>
            <a:ext cx="314325" cy="152400"/>
          </a:xfrm>
          <a:prstGeom prst="rect">
            <a:avLst/>
          </a:prstGeom>
          <a:noFill/>
          <a:ln w="9525" algn="ctr">
            <a:noFill/>
            <a:miter lim="800000"/>
            <a:headEnd/>
            <a:tailEnd/>
          </a:ln>
        </p:spPr>
        <p:txBody>
          <a:bodyPr wrap="none" lIns="0" tIns="0" rIns="0" bIns="0" anchor="ctr"/>
          <a:lstStyle/>
          <a:p>
            <a:pPr algn="r"/>
            <a:fld id="{70FF491A-5B86-44CF-B485-BFA07B6C3BF3}" type="datetime'''''''''''''''4''''.''''''0''''''''''''0''''''0'''''''''''''''">
              <a:rPr lang="en-US" sz="1000" b="0">
                <a:solidFill>
                  <a:srgbClr val="000000"/>
                </a:solidFill>
              </a:rPr>
              <a:pPr algn="r"/>
              <a:t>4.000</a:t>
            </a:fld>
            <a:endParaRPr lang="hu-HU" sz="1000" b="0">
              <a:solidFill>
                <a:srgbClr val="000000"/>
              </a:solidFill>
              <a:sym typeface="Arial" charset="0"/>
            </a:endParaRPr>
          </a:p>
        </p:txBody>
      </p:sp>
      <p:sp>
        <p:nvSpPr>
          <p:cNvPr id="1647700" name="Téglalap 6128639"/>
          <p:cNvSpPr>
            <a:spLocks noChangeArrowheads="1"/>
          </p:cNvSpPr>
          <p:nvPr>
            <p:custDataLst>
              <p:tags r:id="rId58"/>
            </p:custDataLst>
          </p:nvPr>
        </p:nvSpPr>
        <p:spPr bwMode="auto">
          <a:xfrm>
            <a:off x="635000" y="3605213"/>
            <a:ext cx="314325" cy="152400"/>
          </a:xfrm>
          <a:prstGeom prst="rect">
            <a:avLst/>
          </a:prstGeom>
          <a:noFill/>
          <a:ln w="9525" algn="ctr">
            <a:noFill/>
            <a:round/>
            <a:headEnd/>
            <a:tailEnd/>
          </a:ln>
        </p:spPr>
        <p:txBody>
          <a:bodyPr wrap="none" lIns="0" tIns="0" rIns="0" bIns="0" anchor="ctr"/>
          <a:lstStyle/>
          <a:p>
            <a:pPr algn="r"/>
            <a:fld id="{C1363D5E-87F7-4D96-8911-D7B649B1AE23}" type="datetime'''''''''''''''''3''''.''''''''''''''00''''0'''''''''''''''''''">
              <a:rPr lang="en-US" sz="1000" b="0"/>
              <a:pPr algn="r"/>
              <a:t>3.000</a:t>
            </a:fld>
            <a:endParaRPr lang="hu-HU" sz="1000" b="0">
              <a:sym typeface="Arial" charset="0"/>
            </a:endParaRPr>
          </a:p>
        </p:txBody>
      </p:sp>
      <p:sp>
        <p:nvSpPr>
          <p:cNvPr id="1647701" name="Téglalap 145"/>
          <p:cNvSpPr>
            <a:spLocks noChangeArrowheads="1"/>
          </p:cNvSpPr>
          <p:nvPr>
            <p:custDataLst>
              <p:tags r:id="rId59"/>
            </p:custDataLst>
          </p:nvPr>
        </p:nvSpPr>
        <p:spPr bwMode="auto">
          <a:xfrm flipV="1">
            <a:off x="7969250" y="5032375"/>
            <a:ext cx="152400" cy="279400"/>
          </a:xfrm>
          <a:prstGeom prst="rect">
            <a:avLst/>
          </a:prstGeom>
          <a:noFill/>
          <a:ln w="9525" algn="ctr">
            <a:noFill/>
            <a:miter lim="800000"/>
            <a:headEnd/>
            <a:tailEnd/>
          </a:ln>
        </p:spPr>
        <p:txBody>
          <a:bodyPr vert="eaVert" wrap="none" lIns="0" tIns="0" rIns="0" bIns="0" anchor="ctr"/>
          <a:lstStyle/>
          <a:p>
            <a:pPr algn="r"/>
            <a:fld id="{0D74B139-A9ED-4719-829E-B24327376CAB}" type="datetime'''''''''''''''''''''''1''''''''8''''''8''''''0'">
              <a:rPr lang="en-US" sz="1000" b="0">
                <a:solidFill>
                  <a:srgbClr val="000000"/>
                </a:solidFill>
              </a:rPr>
              <a:pPr algn="r"/>
              <a:t>1880</a:t>
            </a:fld>
            <a:endParaRPr lang="hu-HU" sz="1000" b="0">
              <a:solidFill>
                <a:srgbClr val="000000"/>
              </a:solidFill>
              <a:sym typeface="Arial" charset="0"/>
            </a:endParaRPr>
          </a:p>
        </p:txBody>
      </p:sp>
      <p:sp>
        <p:nvSpPr>
          <p:cNvPr id="1647702" name="Téglalap 106"/>
          <p:cNvSpPr>
            <a:spLocks noChangeArrowheads="1"/>
          </p:cNvSpPr>
          <p:nvPr>
            <p:custDataLst>
              <p:tags r:id="rId60"/>
            </p:custDataLst>
          </p:nvPr>
        </p:nvSpPr>
        <p:spPr bwMode="auto">
          <a:xfrm flipV="1">
            <a:off x="3214688" y="5032375"/>
            <a:ext cx="152400" cy="279400"/>
          </a:xfrm>
          <a:prstGeom prst="rect">
            <a:avLst/>
          </a:prstGeom>
          <a:noFill/>
          <a:ln w="9525" algn="ctr">
            <a:noFill/>
            <a:miter lim="800000"/>
            <a:headEnd/>
            <a:tailEnd/>
          </a:ln>
        </p:spPr>
        <p:txBody>
          <a:bodyPr vert="eaVert" wrap="none" lIns="0" tIns="0" rIns="0" bIns="0" anchor="ctr"/>
          <a:lstStyle/>
          <a:p>
            <a:pPr algn="r"/>
            <a:fld id="{01237DA6-B9CC-47C2-A485-656C5006C17D}" type="datetime'''''''''''1''5''''0''''0'''''">
              <a:rPr lang="en-US" sz="1000" b="0">
                <a:solidFill>
                  <a:srgbClr val="000000"/>
                </a:solidFill>
              </a:rPr>
              <a:pPr algn="r"/>
              <a:t>1500</a:t>
            </a:fld>
            <a:endParaRPr lang="hu-HU" sz="1000" b="0">
              <a:solidFill>
                <a:srgbClr val="000000"/>
              </a:solidFill>
              <a:sym typeface="Arial" charset="0"/>
            </a:endParaRPr>
          </a:p>
        </p:txBody>
      </p:sp>
      <p:sp>
        <p:nvSpPr>
          <p:cNvPr id="1647703" name="Téglalap 5205"/>
          <p:cNvSpPr>
            <a:spLocks noChangeArrowheads="1"/>
          </p:cNvSpPr>
          <p:nvPr>
            <p:custDataLst>
              <p:tags r:id="rId61"/>
            </p:custDataLst>
          </p:nvPr>
        </p:nvSpPr>
        <p:spPr bwMode="auto">
          <a:xfrm flipV="1">
            <a:off x="2963863" y="5032375"/>
            <a:ext cx="152400" cy="279400"/>
          </a:xfrm>
          <a:prstGeom prst="rect">
            <a:avLst/>
          </a:prstGeom>
          <a:noFill/>
          <a:ln w="9525" algn="ctr">
            <a:noFill/>
            <a:miter lim="800000"/>
            <a:headEnd/>
            <a:tailEnd/>
          </a:ln>
        </p:spPr>
        <p:txBody>
          <a:bodyPr vert="eaVert" wrap="none" lIns="0" tIns="0" rIns="0" bIns="0" anchor="ctr"/>
          <a:lstStyle/>
          <a:p>
            <a:pPr algn="r"/>
            <a:fld id="{EC711E41-C50B-4A75-96B9-E5E0914976B3}" type="datetime'''1''''''''''''''''48''''''''''''''''''0'''''''''''">
              <a:rPr lang="en-US" sz="1000" b="0">
                <a:solidFill>
                  <a:srgbClr val="000000"/>
                </a:solidFill>
              </a:rPr>
              <a:pPr algn="r"/>
              <a:t>1480</a:t>
            </a:fld>
            <a:endParaRPr lang="hu-HU" sz="1000" b="0">
              <a:solidFill>
                <a:srgbClr val="000000"/>
              </a:solidFill>
              <a:sym typeface="Arial" charset="0"/>
            </a:endParaRPr>
          </a:p>
        </p:txBody>
      </p:sp>
      <p:sp>
        <p:nvSpPr>
          <p:cNvPr id="1647704" name="Téglalap 5204"/>
          <p:cNvSpPr>
            <a:spLocks noChangeArrowheads="1"/>
          </p:cNvSpPr>
          <p:nvPr>
            <p:custDataLst>
              <p:tags r:id="rId62"/>
            </p:custDataLst>
          </p:nvPr>
        </p:nvSpPr>
        <p:spPr bwMode="auto">
          <a:xfrm flipV="1">
            <a:off x="2711450" y="5032375"/>
            <a:ext cx="152400" cy="279400"/>
          </a:xfrm>
          <a:prstGeom prst="rect">
            <a:avLst/>
          </a:prstGeom>
          <a:noFill/>
          <a:ln w="9525" algn="ctr">
            <a:noFill/>
            <a:miter lim="800000"/>
            <a:headEnd/>
            <a:tailEnd/>
          </a:ln>
        </p:spPr>
        <p:txBody>
          <a:bodyPr vert="eaVert" wrap="none" lIns="0" tIns="0" rIns="0" bIns="0" anchor="ctr"/>
          <a:lstStyle/>
          <a:p>
            <a:pPr algn="r"/>
            <a:fld id="{B0A7EA77-8283-478B-B653-42E25B14D5AF}" type="datetime'''''''''''''''14''''''6''''''''0'''''''''''''''''''''''">
              <a:rPr lang="en-US" sz="1000" b="0">
                <a:solidFill>
                  <a:srgbClr val="000000"/>
                </a:solidFill>
              </a:rPr>
              <a:pPr algn="r"/>
              <a:t>1460</a:t>
            </a:fld>
            <a:endParaRPr lang="hu-HU" sz="1000" b="0">
              <a:solidFill>
                <a:srgbClr val="000000"/>
              </a:solidFill>
              <a:sym typeface="Arial" charset="0"/>
            </a:endParaRPr>
          </a:p>
        </p:txBody>
      </p:sp>
      <p:sp>
        <p:nvSpPr>
          <p:cNvPr id="1647705" name="Téglalap 5203"/>
          <p:cNvSpPr>
            <a:spLocks noChangeArrowheads="1"/>
          </p:cNvSpPr>
          <p:nvPr>
            <p:custDataLst>
              <p:tags r:id="rId63"/>
            </p:custDataLst>
          </p:nvPr>
        </p:nvSpPr>
        <p:spPr bwMode="auto">
          <a:xfrm flipV="1">
            <a:off x="2330450" y="5032375"/>
            <a:ext cx="152400" cy="279400"/>
          </a:xfrm>
          <a:prstGeom prst="rect">
            <a:avLst/>
          </a:prstGeom>
          <a:noFill/>
          <a:ln w="9525" algn="ctr">
            <a:noFill/>
            <a:miter lim="800000"/>
            <a:headEnd/>
            <a:tailEnd/>
          </a:ln>
        </p:spPr>
        <p:txBody>
          <a:bodyPr vert="eaVert" wrap="none" lIns="0" tIns="0" rIns="0" bIns="0" anchor="ctr"/>
          <a:lstStyle/>
          <a:p>
            <a:pPr algn="r"/>
            <a:fld id="{9AD9A6F6-8517-4280-A77C-152397DA8A25}" type="datetime'''''''10''''''''''''''''''''''''''''''''4''0'''''''''''''">
              <a:rPr lang="en-US" sz="1000" b="0">
                <a:solidFill>
                  <a:srgbClr val="000000"/>
                </a:solidFill>
              </a:rPr>
              <a:pPr algn="r"/>
              <a:t>1040</a:t>
            </a:fld>
            <a:endParaRPr lang="hu-HU" sz="1000" b="0">
              <a:solidFill>
                <a:srgbClr val="000000"/>
              </a:solidFill>
              <a:sym typeface="Arial" charset="0"/>
            </a:endParaRPr>
          </a:p>
        </p:txBody>
      </p:sp>
      <p:sp>
        <p:nvSpPr>
          <p:cNvPr id="1647706" name="Téglalap 6128642"/>
          <p:cNvSpPr>
            <a:spLocks noChangeArrowheads="1"/>
          </p:cNvSpPr>
          <p:nvPr>
            <p:custDataLst>
              <p:tags r:id="rId64"/>
            </p:custDataLst>
          </p:nvPr>
        </p:nvSpPr>
        <p:spPr bwMode="auto">
          <a:xfrm>
            <a:off x="635000" y="2781300"/>
            <a:ext cx="314325" cy="152400"/>
          </a:xfrm>
          <a:prstGeom prst="rect">
            <a:avLst/>
          </a:prstGeom>
          <a:noFill/>
          <a:ln w="9525" algn="ctr">
            <a:noFill/>
            <a:round/>
            <a:headEnd/>
            <a:tailEnd/>
          </a:ln>
        </p:spPr>
        <p:txBody>
          <a:bodyPr wrap="none" lIns="0" tIns="0" rIns="0" bIns="0" anchor="ctr"/>
          <a:lstStyle/>
          <a:p>
            <a:pPr algn="r"/>
            <a:fld id="{0CF88591-25B1-4941-9621-F2D1FDFE11BF}" type="datetime'5''''''''''.''''''0''''''''0''''''''''''''0'''">
              <a:rPr lang="en-US" sz="1000" b="0"/>
              <a:pPr algn="r"/>
              <a:t>5.000</a:t>
            </a:fld>
            <a:endParaRPr lang="hu-HU" sz="1000" b="0">
              <a:sym typeface="Arial" charset="0"/>
            </a:endParaRPr>
          </a:p>
        </p:txBody>
      </p:sp>
      <p:sp>
        <p:nvSpPr>
          <p:cNvPr id="1647707" name="Téglalap 156"/>
          <p:cNvSpPr>
            <a:spLocks noChangeArrowheads="1"/>
          </p:cNvSpPr>
          <p:nvPr>
            <p:custDataLst>
              <p:tags r:id="rId65"/>
            </p:custDataLst>
          </p:nvPr>
        </p:nvSpPr>
        <p:spPr bwMode="auto">
          <a:xfrm flipV="1">
            <a:off x="1827213" y="5032375"/>
            <a:ext cx="152400" cy="279400"/>
          </a:xfrm>
          <a:prstGeom prst="rect">
            <a:avLst/>
          </a:prstGeom>
          <a:noFill/>
          <a:ln w="9525" algn="ctr">
            <a:noFill/>
            <a:miter lim="800000"/>
            <a:headEnd/>
            <a:tailEnd/>
          </a:ln>
        </p:spPr>
        <p:txBody>
          <a:bodyPr vert="eaVert" wrap="none" lIns="0" tIns="0" rIns="0" bIns="0" anchor="ctr"/>
          <a:lstStyle/>
          <a:p>
            <a:pPr algn="r"/>
            <a:fld id="{7DEAAF46-720B-4942-9B91-CE05292F5271}" type="datetime'''''''''''1''''''''''''''''''''''''''''''''00''''''0'''''''">
              <a:rPr lang="en-US" sz="1000" b="0">
                <a:solidFill>
                  <a:srgbClr val="000000"/>
                </a:solidFill>
              </a:rPr>
              <a:pPr algn="r"/>
              <a:t>1000</a:t>
            </a:fld>
            <a:endParaRPr lang="hu-HU" sz="1000" b="0">
              <a:solidFill>
                <a:srgbClr val="000000"/>
              </a:solidFill>
              <a:sym typeface="Arial" charset="0"/>
            </a:endParaRPr>
          </a:p>
        </p:txBody>
      </p:sp>
      <p:sp>
        <p:nvSpPr>
          <p:cNvPr id="1647708" name="Téglalap 5201"/>
          <p:cNvSpPr>
            <a:spLocks noChangeArrowheads="1"/>
          </p:cNvSpPr>
          <p:nvPr>
            <p:custDataLst>
              <p:tags r:id="rId66"/>
            </p:custDataLst>
          </p:nvPr>
        </p:nvSpPr>
        <p:spPr bwMode="auto">
          <a:xfrm flipV="1">
            <a:off x="1576388" y="5032375"/>
            <a:ext cx="152400" cy="209550"/>
          </a:xfrm>
          <a:prstGeom prst="rect">
            <a:avLst/>
          </a:prstGeom>
          <a:noFill/>
          <a:ln w="9525" algn="ctr">
            <a:noFill/>
            <a:miter lim="800000"/>
            <a:headEnd/>
            <a:tailEnd/>
          </a:ln>
        </p:spPr>
        <p:txBody>
          <a:bodyPr vert="eaVert" wrap="none" lIns="0" tIns="0" rIns="0" bIns="0" anchor="ctr"/>
          <a:lstStyle/>
          <a:p>
            <a:pPr algn="r"/>
            <a:fld id="{32B2FE61-03B8-4971-8C18-81FAB2BE706C}" type="datetime'98''''''''''''''0'''''''''">
              <a:rPr lang="en-US" sz="1000" b="0">
                <a:solidFill>
                  <a:srgbClr val="000000"/>
                </a:solidFill>
              </a:rPr>
              <a:pPr algn="r"/>
              <a:t>980</a:t>
            </a:fld>
            <a:endParaRPr lang="hu-HU" sz="1000" b="0">
              <a:solidFill>
                <a:srgbClr val="000000"/>
              </a:solidFill>
              <a:sym typeface="Arial" charset="0"/>
            </a:endParaRPr>
          </a:p>
        </p:txBody>
      </p:sp>
      <p:sp>
        <p:nvSpPr>
          <p:cNvPr id="1647709" name="Téglalap 5199"/>
          <p:cNvSpPr>
            <a:spLocks noChangeArrowheads="1"/>
          </p:cNvSpPr>
          <p:nvPr>
            <p:custDataLst>
              <p:tags r:id="rId67"/>
            </p:custDataLst>
          </p:nvPr>
        </p:nvSpPr>
        <p:spPr bwMode="auto">
          <a:xfrm flipV="1">
            <a:off x="1225550" y="5032375"/>
            <a:ext cx="152400" cy="139700"/>
          </a:xfrm>
          <a:prstGeom prst="rect">
            <a:avLst/>
          </a:prstGeom>
          <a:noFill/>
          <a:ln w="9525" algn="ctr">
            <a:noFill/>
            <a:miter lim="800000"/>
            <a:headEnd/>
            <a:tailEnd/>
          </a:ln>
        </p:spPr>
        <p:txBody>
          <a:bodyPr vert="eaVert" wrap="none" lIns="0" tIns="0" rIns="0" bIns="0" anchor="ctr"/>
          <a:lstStyle/>
          <a:p>
            <a:pPr algn="r"/>
            <a:fld id="{F70D4926-40A2-4FD0-87E5-C67D8907E89D}" type="datetime'''''''''''''''''''''''2''''''''''''''''''''''''''0'">
              <a:rPr lang="en-US" sz="1000" b="0">
                <a:solidFill>
                  <a:srgbClr val="000000"/>
                </a:solidFill>
              </a:rPr>
              <a:pPr algn="r"/>
              <a:t>20</a:t>
            </a:fld>
            <a:endParaRPr lang="hu-HU" sz="1000" b="0">
              <a:solidFill>
                <a:srgbClr val="000000"/>
              </a:solidFill>
              <a:sym typeface="Arial" charset="0"/>
            </a:endParaRPr>
          </a:p>
        </p:txBody>
      </p:sp>
      <p:sp>
        <p:nvSpPr>
          <p:cNvPr id="1647710" name="Téglalap 2"/>
          <p:cNvSpPr>
            <a:spLocks noChangeArrowheads="1"/>
          </p:cNvSpPr>
          <p:nvPr>
            <p:custDataLst>
              <p:tags r:id="rId68"/>
            </p:custDataLst>
          </p:nvPr>
        </p:nvSpPr>
        <p:spPr bwMode="auto">
          <a:xfrm flipV="1">
            <a:off x="974725" y="5032375"/>
            <a:ext cx="152400" cy="69850"/>
          </a:xfrm>
          <a:prstGeom prst="rect">
            <a:avLst/>
          </a:prstGeom>
          <a:noFill/>
          <a:ln w="9525" algn="ctr">
            <a:noFill/>
            <a:miter lim="800000"/>
            <a:headEnd/>
            <a:tailEnd/>
          </a:ln>
        </p:spPr>
        <p:txBody>
          <a:bodyPr vert="eaVert" wrap="none" lIns="0" tIns="0" rIns="0" bIns="0" anchor="ctr"/>
          <a:lstStyle/>
          <a:p>
            <a:pPr algn="r"/>
            <a:fld id="{339B1CA2-C8C6-46E6-B53F-26E53474FE0C}" type="datetime'''''''''''''''''''0'''''''''''''''''''''''">
              <a:rPr lang="en-US" sz="1000" b="0">
                <a:solidFill>
                  <a:srgbClr val="000000"/>
                </a:solidFill>
              </a:rPr>
              <a:pPr algn="r"/>
              <a:t>0</a:t>
            </a:fld>
            <a:endParaRPr lang="hu-HU" sz="1000" b="0">
              <a:solidFill>
                <a:srgbClr val="000000"/>
              </a:solidFill>
              <a:sym typeface="Arial" charset="0"/>
            </a:endParaRPr>
          </a:p>
        </p:txBody>
      </p:sp>
      <p:sp>
        <p:nvSpPr>
          <p:cNvPr id="1647711" name="Ellipszis 5158"/>
          <p:cNvSpPr>
            <a:spLocks noChangeArrowheads="1"/>
          </p:cNvSpPr>
          <p:nvPr>
            <p:custDataLst>
              <p:tags r:id="rId69"/>
            </p:custDataLst>
          </p:nvPr>
        </p:nvSpPr>
        <p:spPr bwMode="gray">
          <a:xfrm>
            <a:off x="8172450" y="1457325"/>
            <a:ext cx="614363" cy="273050"/>
          </a:xfrm>
          <a:prstGeom prst="ellipse">
            <a:avLst/>
          </a:prstGeom>
          <a:solidFill>
            <a:srgbClr val="C30C3E"/>
          </a:solidFill>
          <a:ln w="9525" algn="ctr">
            <a:solidFill>
              <a:schemeClr val="tx1"/>
            </a:solidFill>
            <a:miter lim="800000"/>
            <a:headEnd/>
            <a:tailEnd/>
          </a:ln>
        </p:spPr>
        <p:txBody>
          <a:bodyPr wrap="none" lIns="0" tIns="0" rIns="0" bIns="0" anchor="ctr"/>
          <a:lstStyle/>
          <a:p>
            <a:pPr algn="ctr">
              <a:lnSpc>
                <a:spcPct val="90000"/>
              </a:lnSpc>
            </a:pPr>
            <a:r>
              <a:rPr lang="hu-HU" sz="1400">
                <a:solidFill>
                  <a:srgbClr val="FFFFFF"/>
                </a:solidFill>
              </a:rPr>
              <a:t>11,4x</a:t>
            </a:r>
            <a:endParaRPr lang="hu-HU" sz="1400">
              <a:solidFill>
                <a:srgbClr val="FFFFFF"/>
              </a:solidFill>
              <a:sym typeface="Arial" charset="0"/>
            </a:endParaRPr>
          </a:p>
        </p:txBody>
      </p:sp>
      <p:sp>
        <p:nvSpPr>
          <p:cNvPr id="1647712" name="Ellipszis 5154"/>
          <p:cNvSpPr>
            <a:spLocks noChangeArrowheads="1"/>
          </p:cNvSpPr>
          <p:nvPr>
            <p:custDataLst>
              <p:tags r:id="rId70"/>
            </p:custDataLst>
          </p:nvPr>
        </p:nvSpPr>
        <p:spPr bwMode="gray">
          <a:xfrm>
            <a:off x="4343400" y="4314825"/>
            <a:ext cx="487363" cy="273050"/>
          </a:xfrm>
          <a:prstGeom prst="ellipse">
            <a:avLst/>
          </a:prstGeom>
          <a:solidFill>
            <a:srgbClr val="C30C3E"/>
          </a:solidFill>
          <a:ln w="9525" algn="ctr">
            <a:solidFill>
              <a:schemeClr val="tx1"/>
            </a:solidFill>
            <a:miter lim="800000"/>
            <a:headEnd/>
            <a:tailEnd/>
          </a:ln>
        </p:spPr>
        <p:txBody>
          <a:bodyPr wrap="none" lIns="0" tIns="0" rIns="0" bIns="0" anchor="ctr"/>
          <a:lstStyle/>
          <a:p>
            <a:pPr algn="ctr">
              <a:lnSpc>
                <a:spcPct val="90000"/>
              </a:lnSpc>
            </a:pPr>
            <a:r>
              <a:rPr lang="hu-HU" sz="1400">
                <a:solidFill>
                  <a:srgbClr val="FFFFFF"/>
                </a:solidFill>
              </a:rPr>
              <a:t>1,5x</a:t>
            </a:r>
            <a:endParaRPr lang="hu-HU" sz="1400">
              <a:solidFill>
                <a:srgbClr val="FFFFFF"/>
              </a:solidFill>
              <a:sym typeface="Arial" charset="0"/>
            </a:endParaRPr>
          </a:p>
        </p:txBody>
      </p:sp>
      <p:sp>
        <p:nvSpPr>
          <p:cNvPr id="1647713" name="Téglalap 144"/>
          <p:cNvSpPr>
            <a:spLocks noChangeArrowheads="1"/>
          </p:cNvSpPr>
          <p:nvPr>
            <p:custDataLst>
              <p:tags r:id="rId71"/>
            </p:custDataLst>
          </p:nvPr>
        </p:nvSpPr>
        <p:spPr bwMode="auto">
          <a:xfrm flipV="1">
            <a:off x="7718425" y="5032375"/>
            <a:ext cx="152400" cy="279400"/>
          </a:xfrm>
          <a:prstGeom prst="rect">
            <a:avLst/>
          </a:prstGeom>
          <a:noFill/>
          <a:ln w="9525" algn="ctr">
            <a:noFill/>
            <a:miter lim="800000"/>
            <a:headEnd/>
            <a:tailEnd/>
          </a:ln>
        </p:spPr>
        <p:txBody>
          <a:bodyPr vert="eaVert" wrap="none" lIns="0" tIns="0" rIns="0" bIns="0" anchor="ctr"/>
          <a:lstStyle/>
          <a:p>
            <a:pPr algn="r"/>
            <a:fld id="{5D27CB3A-B268-441F-A76A-2152EB3AA7E2}" type="datetime'''''''''1''''''8''''''''''6''''''''''0'''''''''''''''">
              <a:rPr lang="en-US" sz="1000" b="0">
                <a:solidFill>
                  <a:srgbClr val="000000"/>
                </a:solidFill>
              </a:rPr>
              <a:pPr algn="r"/>
              <a:t>1860</a:t>
            </a:fld>
            <a:endParaRPr lang="hu-HU" sz="1000" b="0">
              <a:solidFill>
                <a:srgbClr val="000000"/>
              </a:solidFill>
              <a:sym typeface="Arial" charset="0"/>
            </a:endParaRPr>
          </a:p>
        </p:txBody>
      </p:sp>
      <p:sp>
        <p:nvSpPr>
          <p:cNvPr id="1647714" name="Téglalap 5202"/>
          <p:cNvSpPr>
            <a:spLocks noChangeArrowheads="1"/>
          </p:cNvSpPr>
          <p:nvPr>
            <p:custDataLst>
              <p:tags r:id="rId72"/>
            </p:custDataLst>
          </p:nvPr>
        </p:nvSpPr>
        <p:spPr bwMode="auto">
          <a:xfrm flipV="1">
            <a:off x="2079625" y="5032375"/>
            <a:ext cx="152400" cy="279400"/>
          </a:xfrm>
          <a:prstGeom prst="rect">
            <a:avLst/>
          </a:prstGeom>
          <a:noFill/>
          <a:ln w="9525" algn="ctr">
            <a:noFill/>
            <a:miter lim="800000"/>
            <a:headEnd/>
            <a:tailEnd/>
          </a:ln>
        </p:spPr>
        <p:txBody>
          <a:bodyPr vert="eaVert" wrap="none" lIns="0" tIns="0" rIns="0" bIns="0" anchor="ctr"/>
          <a:lstStyle/>
          <a:p>
            <a:pPr algn="r"/>
            <a:fld id="{C92E817F-29BD-4FC8-A38E-EB229000C7E6}" type="datetime'''''''''1''0''2''''''''''''''''''''''''''''''''0'''">
              <a:rPr lang="en-US" sz="1000" b="0">
                <a:solidFill>
                  <a:srgbClr val="000000"/>
                </a:solidFill>
              </a:rPr>
              <a:pPr algn="r"/>
              <a:t>1020</a:t>
            </a:fld>
            <a:endParaRPr lang="hu-HU" sz="1000" b="0">
              <a:solidFill>
                <a:srgbClr val="000000"/>
              </a:solidFill>
              <a:sym typeface="Arial" charset="0"/>
            </a:endParaRPr>
          </a:p>
        </p:txBody>
      </p:sp>
      <p:sp>
        <p:nvSpPr>
          <p:cNvPr id="1647715" name="Rectangle 2"/>
          <p:cNvSpPr>
            <a:spLocks noGrp="1" noChangeArrowheads="1"/>
          </p:cNvSpPr>
          <p:nvPr>
            <p:ph type="title"/>
            <p:custDataLst>
              <p:tags r:id="rId73"/>
            </p:custDataLst>
          </p:nvPr>
        </p:nvSpPr>
        <p:spPr>
          <a:xfrm>
            <a:off x="827088" y="96838"/>
            <a:ext cx="7467600" cy="323850"/>
          </a:xfrm>
        </p:spPr>
        <p:txBody>
          <a:bodyPr/>
          <a:lstStyle/>
          <a:p>
            <a:pPr eaLnBrk="1" hangingPunct="1"/>
            <a:r>
              <a:rPr lang="hu-HU" sz="1500" smtClean="0"/>
              <a:t>A világgazdaság és a pénzügyi közvetítő szektor fejlődése elválaszthatatlanul összefonódik, és a XIX-XX. században jelentősen felgyorsul</a:t>
            </a:r>
            <a:endParaRPr lang="en-GB" sz="1500" smtClean="0"/>
          </a:p>
        </p:txBody>
      </p:sp>
      <p:sp>
        <p:nvSpPr>
          <p:cNvPr id="5123" name="Rectangle 6"/>
          <p:cNvSpPr>
            <a:spLocks noGrp="1" noChangeArrowheads="1"/>
          </p:cNvSpPr>
          <p:nvPr>
            <p:ph type="sldNum" sz="quarter" idx="11"/>
            <p:custDataLst>
              <p:tags r:id="rId74"/>
            </p:custDataLst>
          </p:nvPr>
        </p:nvSpPr>
        <p:spPr/>
        <p:txBody>
          <a:bodyPr/>
          <a:lstStyle/>
          <a:p>
            <a:pPr>
              <a:defRPr/>
            </a:pPr>
            <a:fld id="{102AB63E-51C3-4532-808E-60628BA69E3B}" type="slidenum">
              <a:rPr lang="hu-HU" smtClean="0"/>
              <a:pPr>
                <a:defRPr/>
              </a:pPr>
              <a:t>3</a:t>
            </a:fld>
            <a:endParaRPr lang="hu-HU" dirty="0" smtClean="0"/>
          </a:p>
        </p:txBody>
      </p:sp>
      <p:sp>
        <p:nvSpPr>
          <p:cNvPr id="1647717" name="Rectangle 6"/>
          <p:cNvSpPr txBox="1">
            <a:spLocks noGrp="1" noChangeArrowheads="1"/>
          </p:cNvSpPr>
          <p:nvPr>
            <p:custDataLst>
              <p:tags r:id="rId75"/>
            </p:custDataLst>
          </p:nvPr>
        </p:nvSpPr>
        <p:spPr bwMode="auto">
          <a:xfrm>
            <a:off x="9385300" y="6589713"/>
            <a:ext cx="517525" cy="260350"/>
          </a:xfrm>
          <a:prstGeom prst="rect">
            <a:avLst/>
          </a:prstGeom>
          <a:noFill/>
          <a:ln w="9525">
            <a:noFill/>
            <a:miter lim="800000"/>
            <a:headEnd/>
            <a:tailEnd/>
          </a:ln>
        </p:spPr>
        <p:txBody>
          <a:bodyPr lIns="91408" tIns="45704" rIns="91408" bIns="45704"/>
          <a:lstStyle/>
          <a:p>
            <a:pPr algn="r"/>
            <a:endParaRPr lang="hu-HU" sz="1000" b="0">
              <a:solidFill>
                <a:srgbClr val="000000"/>
              </a:solidFill>
            </a:endParaRPr>
          </a:p>
        </p:txBody>
      </p:sp>
      <p:sp>
        <p:nvSpPr>
          <p:cNvPr id="1647718" name="Rectangle 6"/>
          <p:cNvSpPr txBox="1">
            <a:spLocks noGrp="1" noChangeArrowheads="1"/>
          </p:cNvSpPr>
          <p:nvPr>
            <p:custDataLst>
              <p:tags r:id="rId76"/>
            </p:custDataLst>
          </p:nvPr>
        </p:nvSpPr>
        <p:spPr bwMode="auto">
          <a:xfrm>
            <a:off x="9385300" y="6589713"/>
            <a:ext cx="517525" cy="260350"/>
          </a:xfrm>
          <a:prstGeom prst="rect">
            <a:avLst/>
          </a:prstGeom>
          <a:noFill/>
          <a:ln w="9525">
            <a:noFill/>
            <a:miter lim="800000"/>
            <a:headEnd/>
            <a:tailEnd/>
          </a:ln>
        </p:spPr>
        <p:txBody>
          <a:bodyPr lIns="91408" tIns="45704" rIns="91408" bIns="45704"/>
          <a:lstStyle/>
          <a:p>
            <a:pPr algn="r"/>
            <a:endParaRPr lang="hu-HU" sz="1000" b="0">
              <a:solidFill>
                <a:srgbClr val="000000"/>
              </a:solidFill>
            </a:endParaRPr>
          </a:p>
        </p:txBody>
      </p:sp>
      <p:sp>
        <p:nvSpPr>
          <p:cNvPr id="1647719" name="Text Box 11"/>
          <p:cNvSpPr txBox="1">
            <a:spLocks noChangeArrowheads="1"/>
          </p:cNvSpPr>
          <p:nvPr>
            <p:custDataLst>
              <p:tags r:id="rId77"/>
            </p:custDataLst>
          </p:nvPr>
        </p:nvSpPr>
        <p:spPr bwMode="auto">
          <a:xfrm>
            <a:off x="-15875" y="6488113"/>
            <a:ext cx="8815388" cy="369887"/>
          </a:xfrm>
          <a:prstGeom prst="rect">
            <a:avLst/>
          </a:prstGeom>
          <a:noFill/>
          <a:ln w="9525" algn="ctr">
            <a:noFill/>
            <a:miter lim="800000"/>
            <a:headEnd/>
            <a:tailEnd/>
          </a:ln>
        </p:spPr>
        <p:txBody>
          <a:bodyPr lIns="91218" tIns="45609" rIns="91218" bIns="45609">
            <a:spAutoFit/>
          </a:bodyPr>
          <a:lstStyle/>
          <a:p>
            <a:pPr defTabSz="911225"/>
            <a:r>
              <a:rPr lang="hu-HU" b="0">
                <a:solidFill>
                  <a:srgbClr val="000000"/>
                </a:solidFill>
              </a:rPr>
              <a:t>Adatforrás: Angus Maddison; (1) 1990GK$ = 1990-es nemzetközi Geary-Khamis = az 1990-es US vásárlóerővel igazított érték; (2) a fejlett világban; (3) becslés</a:t>
            </a:r>
          </a:p>
          <a:p>
            <a:pPr defTabSz="911225"/>
            <a:r>
              <a:rPr lang="hu-HU" b="0">
                <a:solidFill>
                  <a:srgbClr val="000000"/>
                </a:solidFill>
              </a:rPr>
              <a:t>(4) Európában, ókor – Linda Gigante: Death and disease in Anciant Rome; 16-19.sz. – Tim Lambert: A brief history of poverty; 20.sz. 2. fele – FAO: Poverty in Europe</a:t>
            </a:r>
          </a:p>
        </p:txBody>
      </p:sp>
      <p:sp>
        <p:nvSpPr>
          <p:cNvPr id="1647720" name="Dia számának helye 43"/>
          <p:cNvSpPr txBox="1">
            <a:spLocks noGrp="1"/>
          </p:cNvSpPr>
          <p:nvPr>
            <p:custDataLst>
              <p:tags r:id="rId78"/>
            </p:custDataLst>
          </p:nvPr>
        </p:nvSpPr>
        <p:spPr bwMode="auto">
          <a:xfrm>
            <a:off x="9385300" y="6589713"/>
            <a:ext cx="517525" cy="260350"/>
          </a:xfrm>
          <a:prstGeom prst="rect">
            <a:avLst/>
          </a:prstGeom>
          <a:noFill/>
          <a:ln w="9525">
            <a:noFill/>
            <a:miter lim="800000"/>
            <a:headEnd/>
            <a:tailEnd/>
          </a:ln>
        </p:spPr>
        <p:txBody>
          <a:bodyPr lIns="91408" tIns="45704" rIns="91408" bIns="45704"/>
          <a:lstStyle/>
          <a:p>
            <a:pPr algn="r"/>
            <a:endParaRPr lang="en-GB" sz="1000" b="0">
              <a:solidFill>
                <a:srgbClr val="000000"/>
              </a:solidFill>
            </a:endParaRPr>
          </a:p>
        </p:txBody>
      </p:sp>
      <p:sp>
        <p:nvSpPr>
          <p:cNvPr id="1647721" name="Szövegdoboz 136"/>
          <p:cNvSpPr txBox="1">
            <a:spLocks noChangeArrowheads="1"/>
          </p:cNvSpPr>
          <p:nvPr>
            <p:custDataLst>
              <p:tags r:id="rId79"/>
            </p:custDataLst>
          </p:nvPr>
        </p:nvSpPr>
        <p:spPr bwMode="auto">
          <a:xfrm>
            <a:off x="635000" y="1258888"/>
            <a:ext cx="8378825" cy="276225"/>
          </a:xfrm>
          <a:prstGeom prst="rect">
            <a:avLst/>
          </a:prstGeom>
          <a:noFill/>
          <a:ln w="9525">
            <a:noFill/>
            <a:miter lim="800000"/>
            <a:headEnd/>
            <a:tailEnd/>
          </a:ln>
        </p:spPr>
        <p:txBody>
          <a:bodyPr lIns="0" tIns="45704" rIns="91408" bIns="45704">
            <a:spAutoFit/>
          </a:bodyPr>
          <a:lstStyle/>
          <a:p>
            <a:r>
              <a:rPr lang="hu-HU" sz="1200">
                <a:solidFill>
                  <a:srgbClr val="000000"/>
                </a:solidFill>
              </a:rPr>
              <a:t>Az életszínvonal mutatószámának alakulása (1 főre jutó GDP alakulása) </a:t>
            </a:r>
            <a:r>
              <a:rPr lang="hu-HU" sz="1200" b="0">
                <a:solidFill>
                  <a:srgbClr val="000000"/>
                </a:solidFill>
              </a:rPr>
              <a:t>(1990GK$/fő</a:t>
            </a:r>
            <a:r>
              <a:rPr lang="hu-HU" sz="1200" b="0" baseline="30000">
                <a:solidFill>
                  <a:srgbClr val="000000"/>
                </a:solidFill>
              </a:rPr>
              <a:t>1</a:t>
            </a:r>
            <a:r>
              <a:rPr lang="hu-HU" sz="1200" b="0">
                <a:solidFill>
                  <a:srgbClr val="000000"/>
                </a:solidFill>
              </a:rPr>
              <a:t>)</a:t>
            </a:r>
            <a:endParaRPr lang="en-US" sz="1200" b="0">
              <a:solidFill>
                <a:srgbClr val="000000"/>
              </a:solidFill>
            </a:endParaRPr>
          </a:p>
        </p:txBody>
      </p:sp>
      <p:graphicFrame>
        <p:nvGraphicFramePr>
          <p:cNvPr id="5153" name="Táblázat 5152"/>
          <p:cNvGraphicFramePr>
            <a:graphicFrameLocks noGrp="1"/>
          </p:cNvGraphicFramePr>
          <p:nvPr>
            <p:custDataLst>
              <p:tags r:id="rId80"/>
            </p:custDataLst>
          </p:nvPr>
        </p:nvGraphicFramePr>
        <p:xfrm>
          <a:off x="563563" y="773113"/>
          <a:ext cx="9250362" cy="465137"/>
        </p:xfrm>
        <a:graphic>
          <a:graphicData uri="http://schemas.openxmlformats.org/drawingml/2006/table">
            <a:tbl>
              <a:tblPr firstRow="1" bandRow="1">
                <a:tableStyleId>{5C22544A-7EE6-4342-B048-85BDC9FD1C3A}</a:tableStyleId>
              </a:tblPr>
              <a:tblGrid>
                <a:gridCol w="1541663"/>
                <a:gridCol w="1541663"/>
                <a:gridCol w="1541663"/>
                <a:gridCol w="1541663"/>
                <a:gridCol w="1541663"/>
                <a:gridCol w="1541663"/>
              </a:tblGrid>
              <a:tr h="464630">
                <a:tc>
                  <a:txBody>
                    <a:bodyPr/>
                    <a:lstStyle/>
                    <a:p>
                      <a:pPr algn="ctr"/>
                      <a:r>
                        <a:rPr lang="hu-HU" sz="1200" dirty="0" smtClean="0">
                          <a:solidFill>
                            <a:schemeClr val="tx1"/>
                          </a:solidFill>
                        </a:rPr>
                        <a:t>Ókor</a:t>
                      </a:r>
                      <a:endParaRPr lang="hu-HU" sz="1200" dirty="0">
                        <a:solidFill>
                          <a:schemeClr val="tx1"/>
                        </a:solidFill>
                      </a:endParaRPr>
                    </a:p>
                  </a:txBody>
                  <a:tcPr anchor="ctr"/>
                </a:tc>
                <a:tc>
                  <a:txBody>
                    <a:bodyPr/>
                    <a:lstStyle/>
                    <a:p>
                      <a:pPr algn="ctr"/>
                      <a:r>
                        <a:rPr lang="hu-HU" sz="1200" dirty="0" smtClean="0">
                          <a:solidFill>
                            <a:schemeClr val="tx1"/>
                          </a:solidFill>
                        </a:rPr>
                        <a:t>11-15. század</a:t>
                      </a:r>
                      <a:endParaRPr lang="hu-HU" sz="1200" dirty="0">
                        <a:solidFill>
                          <a:schemeClr val="tx1"/>
                        </a:solidFill>
                      </a:endParaRPr>
                    </a:p>
                  </a:txBody>
                  <a:tcPr anchor="ctr"/>
                </a:tc>
                <a:tc>
                  <a:txBody>
                    <a:bodyPr/>
                    <a:lstStyle/>
                    <a:p>
                      <a:pPr algn="ctr"/>
                      <a:r>
                        <a:rPr lang="hu-HU" sz="1200" dirty="0" smtClean="0">
                          <a:solidFill>
                            <a:schemeClr val="tx1"/>
                          </a:solidFill>
                        </a:rPr>
                        <a:t>1500-1690-es évek</a:t>
                      </a:r>
                      <a:endParaRPr lang="hu-HU" sz="1200" dirty="0">
                        <a:solidFill>
                          <a:schemeClr val="tx1"/>
                        </a:solidFill>
                      </a:endParaRPr>
                    </a:p>
                  </a:txBody>
                  <a:tcPr anchor="ctr"/>
                </a:tc>
                <a:tc>
                  <a:txBody>
                    <a:bodyPr/>
                    <a:lstStyle/>
                    <a:p>
                      <a:pPr algn="ctr"/>
                      <a:r>
                        <a:rPr lang="hu-HU" sz="1200" dirty="0" smtClean="0">
                          <a:solidFill>
                            <a:schemeClr val="tx1"/>
                          </a:solidFill>
                        </a:rPr>
                        <a:t>1700-1820-as évek</a:t>
                      </a:r>
                      <a:endParaRPr lang="hu-HU" sz="1200" dirty="0">
                        <a:solidFill>
                          <a:schemeClr val="tx1"/>
                        </a:solidFill>
                      </a:endParaRPr>
                    </a:p>
                  </a:txBody>
                  <a:tcPr anchor="ctr"/>
                </a:tc>
                <a:tc>
                  <a:txBody>
                    <a:bodyPr/>
                    <a:lstStyle/>
                    <a:p>
                      <a:pPr algn="ctr"/>
                      <a:r>
                        <a:rPr lang="hu-HU" sz="1200" dirty="0" smtClean="0">
                          <a:solidFill>
                            <a:schemeClr val="tx1"/>
                          </a:solidFill>
                        </a:rPr>
                        <a:t>1830-1950-es évek</a:t>
                      </a:r>
                      <a:endParaRPr lang="hu-HU" sz="1200" dirty="0">
                        <a:solidFill>
                          <a:schemeClr val="tx1"/>
                        </a:solidFill>
                      </a:endParaRPr>
                    </a:p>
                  </a:txBody>
                  <a:tcPr anchor="ctr"/>
                </a:tc>
                <a:tc>
                  <a:txBody>
                    <a:bodyPr/>
                    <a:lstStyle/>
                    <a:p>
                      <a:pPr algn="ctr"/>
                      <a:r>
                        <a:rPr lang="hu-HU" sz="1200" dirty="0" smtClean="0">
                          <a:solidFill>
                            <a:schemeClr val="tx1"/>
                          </a:solidFill>
                        </a:rPr>
                        <a:t>1960-as évektől</a:t>
                      </a:r>
                      <a:endParaRPr lang="hu-HU" sz="1200" dirty="0">
                        <a:solidFill>
                          <a:schemeClr val="tx1"/>
                        </a:solidFill>
                      </a:endParaRPr>
                    </a:p>
                  </a:txBody>
                  <a:tcPr anchor="ctr"/>
                </a:tc>
              </a:tr>
            </a:tbl>
          </a:graphicData>
        </a:graphic>
      </p:graphicFrame>
      <p:sp>
        <p:nvSpPr>
          <p:cNvPr id="1647738" name="Szövegdoboz 193"/>
          <p:cNvSpPr txBox="1">
            <a:spLocks noChangeArrowheads="1"/>
          </p:cNvSpPr>
          <p:nvPr>
            <p:custDataLst>
              <p:tags r:id="rId81"/>
            </p:custDataLst>
          </p:nvPr>
        </p:nvSpPr>
        <p:spPr bwMode="auto">
          <a:xfrm>
            <a:off x="1054100" y="1608138"/>
            <a:ext cx="1279525" cy="246062"/>
          </a:xfrm>
          <a:prstGeom prst="rect">
            <a:avLst/>
          </a:prstGeom>
          <a:noFill/>
          <a:ln w="9525">
            <a:noFill/>
            <a:miter lim="800000"/>
            <a:headEnd/>
            <a:tailEnd/>
          </a:ln>
        </p:spPr>
        <p:txBody>
          <a:bodyPr lIns="91408" tIns="45704" rIns="91408" bIns="45704">
            <a:spAutoFit/>
          </a:bodyPr>
          <a:lstStyle/>
          <a:p>
            <a:r>
              <a:rPr lang="hu-HU" sz="1000" b="0">
                <a:solidFill>
                  <a:srgbClr val="000000"/>
                </a:solidFill>
              </a:rPr>
              <a:t>GDP/fő</a:t>
            </a:r>
          </a:p>
        </p:txBody>
      </p:sp>
      <p:sp>
        <p:nvSpPr>
          <p:cNvPr id="153" name="Téglalap 152"/>
          <p:cNvSpPr/>
          <p:nvPr>
            <p:custDataLst>
              <p:tags r:id="rId82"/>
            </p:custDataLst>
          </p:nvPr>
        </p:nvSpPr>
        <p:spPr bwMode="auto">
          <a:xfrm>
            <a:off x="76200" y="5529263"/>
            <a:ext cx="1223963" cy="420687"/>
          </a:xfrm>
          <a:prstGeom prst="rect">
            <a:avLst/>
          </a:prstGeom>
          <a:ln w="952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04" rIns="0" bIns="45704" anchor="ctr"/>
          <a:lstStyle/>
          <a:p>
            <a:pPr algn="ctr">
              <a:spcBef>
                <a:spcPct val="50000"/>
              </a:spcBef>
              <a:defRPr/>
            </a:pPr>
            <a:r>
              <a:rPr lang="hu-HU" sz="1100" dirty="0">
                <a:solidFill>
                  <a:srgbClr val="000000"/>
                </a:solidFill>
              </a:rPr>
              <a:t>Várható életkor</a:t>
            </a:r>
            <a:r>
              <a:rPr lang="hu-HU" sz="1100" baseline="30000" dirty="0">
                <a:solidFill>
                  <a:srgbClr val="000000"/>
                </a:solidFill>
              </a:rPr>
              <a:t>2</a:t>
            </a:r>
          </a:p>
        </p:txBody>
      </p:sp>
      <p:sp>
        <p:nvSpPr>
          <p:cNvPr id="1647740" name="Szövegdoboz 175"/>
          <p:cNvSpPr txBox="1">
            <a:spLocks noChangeArrowheads="1"/>
          </p:cNvSpPr>
          <p:nvPr>
            <p:custDataLst>
              <p:tags r:id="rId83"/>
            </p:custDataLst>
          </p:nvPr>
        </p:nvSpPr>
        <p:spPr bwMode="auto">
          <a:xfrm>
            <a:off x="2162175" y="5600700"/>
            <a:ext cx="111125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ea typeface="Arial Unicode MS" pitchFamily="34" charset="-128"/>
                <a:cs typeface="Arial Unicode MS" pitchFamily="34" charset="-128"/>
              </a:rPr>
              <a:t>~24év</a:t>
            </a:r>
            <a:r>
              <a:rPr lang="hu-HU" sz="1200" baseline="30000">
                <a:solidFill>
                  <a:srgbClr val="000000"/>
                </a:solidFill>
                <a:ea typeface="Arial Unicode MS" pitchFamily="34" charset="-128"/>
                <a:cs typeface="Arial Unicode MS" pitchFamily="34" charset="-128"/>
              </a:rPr>
              <a:t>3</a:t>
            </a:r>
            <a:endParaRPr lang="en-US" sz="1200" baseline="30000">
              <a:solidFill>
                <a:srgbClr val="000000"/>
              </a:solidFill>
              <a:ea typeface="Arial Unicode MS" pitchFamily="34" charset="-128"/>
              <a:cs typeface="Arial Unicode MS" pitchFamily="34" charset="-128"/>
            </a:endParaRPr>
          </a:p>
        </p:txBody>
      </p:sp>
      <p:sp>
        <p:nvSpPr>
          <p:cNvPr id="1647741" name="Szövegdoboz 176"/>
          <p:cNvSpPr txBox="1">
            <a:spLocks noChangeArrowheads="1"/>
          </p:cNvSpPr>
          <p:nvPr>
            <p:custDataLst>
              <p:tags r:id="rId84"/>
            </p:custDataLst>
          </p:nvPr>
        </p:nvSpPr>
        <p:spPr bwMode="auto">
          <a:xfrm>
            <a:off x="3771900" y="5600700"/>
            <a:ext cx="111125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ea typeface="Arial Unicode MS" pitchFamily="34" charset="-128"/>
                <a:cs typeface="Arial Unicode MS" pitchFamily="34" charset="-128"/>
              </a:rPr>
              <a:t>~28év</a:t>
            </a:r>
            <a:r>
              <a:rPr lang="hu-HU" sz="1200" baseline="30000">
                <a:solidFill>
                  <a:srgbClr val="000000"/>
                </a:solidFill>
                <a:ea typeface="Arial Unicode MS" pitchFamily="34" charset="-128"/>
                <a:cs typeface="Arial Unicode MS" pitchFamily="34" charset="-128"/>
              </a:rPr>
              <a:t>3</a:t>
            </a:r>
            <a:endParaRPr lang="en-US" sz="1200" baseline="30000">
              <a:solidFill>
                <a:srgbClr val="000000"/>
              </a:solidFill>
              <a:ea typeface="Arial Unicode MS" pitchFamily="34" charset="-128"/>
              <a:cs typeface="Arial Unicode MS" pitchFamily="34" charset="-128"/>
            </a:endParaRPr>
          </a:p>
        </p:txBody>
      </p:sp>
      <p:sp>
        <p:nvSpPr>
          <p:cNvPr id="1647742" name="Szövegdoboz 177"/>
          <p:cNvSpPr txBox="1">
            <a:spLocks noChangeArrowheads="1"/>
          </p:cNvSpPr>
          <p:nvPr>
            <p:custDataLst>
              <p:tags r:id="rId85"/>
            </p:custDataLst>
          </p:nvPr>
        </p:nvSpPr>
        <p:spPr bwMode="auto">
          <a:xfrm>
            <a:off x="6989763" y="5600700"/>
            <a:ext cx="111125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ea typeface="Arial Unicode MS" pitchFamily="34" charset="-128"/>
                <a:cs typeface="Arial Unicode MS" pitchFamily="34" charset="-128"/>
              </a:rPr>
              <a:t>~46év</a:t>
            </a:r>
            <a:endParaRPr lang="en-US" sz="1200">
              <a:solidFill>
                <a:srgbClr val="000000"/>
              </a:solidFill>
              <a:ea typeface="Arial Unicode MS" pitchFamily="34" charset="-128"/>
              <a:cs typeface="Arial Unicode MS" pitchFamily="34" charset="-128"/>
            </a:endParaRPr>
          </a:p>
        </p:txBody>
      </p:sp>
      <p:sp>
        <p:nvSpPr>
          <p:cNvPr id="1647743" name="Szövegdoboz 178"/>
          <p:cNvSpPr txBox="1">
            <a:spLocks noChangeArrowheads="1"/>
          </p:cNvSpPr>
          <p:nvPr>
            <p:custDataLst>
              <p:tags r:id="rId86"/>
            </p:custDataLst>
          </p:nvPr>
        </p:nvSpPr>
        <p:spPr bwMode="auto">
          <a:xfrm>
            <a:off x="8597900" y="5600700"/>
            <a:ext cx="111125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ea typeface="Arial Unicode MS" pitchFamily="34" charset="-128"/>
                <a:cs typeface="Arial Unicode MS" pitchFamily="34" charset="-128"/>
              </a:rPr>
              <a:t>~79év</a:t>
            </a:r>
            <a:endParaRPr lang="en-US" sz="1200">
              <a:solidFill>
                <a:srgbClr val="000000"/>
              </a:solidFill>
              <a:ea typeface="Arial Unicode MS" pitchFamily="34" charset="-128"/>
              <a:cs typeface="Arial Unicode MS" pitchFamily="34" charset="-128"/>
            </a:endParaRPr>
          </a:p>
        </p:txBody>
      </p:sp>
      <p:sp>
        <p:nvSpPr>
          <p:cNvPr id="182" name="Téglalap 181"/>
          <p:cNvSpPr/>
          <p:nvPr>
            <p:custDataLst>
              <p:tags r:id="rId87"/>
            </p:custDataLst>
          </p:nvPr>
        </p:nvSpPr>
        <p:spPr bwMode="auto">
          <a:xfrm>
            <a:off x="76200" y="6022975"/>
            <a:ext cx="1223963" cy="420688"/>
          </a:xfrm>
          <a:prstGeom prst="rect">
            <a:avLst/>
          </a:prstGeom>
          <a:ln w="952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04" rIns="0" bIns="45704" anchor="ctr"/>
          <a:lstStyle/>
          <a:p>
            <a:pPr algn="ctr">
              <a:spcBef>
                <a:spcPct val="50000"/>
              </a:spcBef>
              <a:defRPr/>
            </a:pPr>
            <a:r>
              <a:rPr lang="hu-HU" sz="1100" dirty="0">
                <a:solidFill>
                  <a:srgbClr val="000000"/>
                </a:solidFill>
              </a:rPr>
              <a:t>Létminimum alatt élők aránya</a:t>
            </a:r>
            <a:r>
              <a:rPr lang="hu-HU" sz="1100" baseline="30000" dirty="0">
                <a:solidFill>
                  <a:srgbClr val="000000"/>
                </a:solidFill>
              </a:rPr>
              <a:t>4</a:t>
            </a:r>
          </a:p>
        </p:txBody>
      </p:sp>
      <p:sp>
        <p:nvSpPr>
          <p:cNvPr id="1647745" name="Szövegdoboz 182"/>
          <p:cNvSpPr txBox="1">
            <a:spLocks noChangeArrowheads="1"/>
          </p:cNvSpPr>
          <p:nvPr>
            <p:custDataLst>
              <p:tags r:id="rId88"/>
            </p:custDataLst>
          </p:nvPr>
        </p:nvSpPr>
        <p:spPr bwMode="auto">
          <a:xfrm>
            <a:off x="1038225" y="6096000"/>
            <a:ext cx="111125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ea typeface="Arial Unicode MS" pitchFamily="34" charset="-128"/>
                <a:cs typeface="Arial Unicode MS" pitchFamily="34" charset="-128"/>
              </a:rPr>
              <a:t>~95%</a:t>
            </a:r>
            <a:endParaRPr lang="en-US" sz="1200">
              <a:solidFill>
                <a:srgbClr val="000000"/>
              </a:solidFill>
              <a:ea typeface="Arial Unicode MS" pitchFamily="34" charset="-128"/>
              <a:cs typeface="Arial Unicode MS" pitchFamily="34" charset="-128"/>
            </a:endParaRPr>
          </a:p>
        </p:txBody>
      </p:sp>
      <p:sp>
        <p:nvSpPr>
          <p:cNvPr id="1647746" name="Szövegdoboz 183"/>
          <p:cNvSpPr txBox="1">
            <a:spLocks noChangeArrowheads="1"/>
          </p:cNvSpPr>
          <p:nvPr>
            <p:custDataLst>
              <p:tags r:id="rId89"/>
            </p:custDataLst>
          </p:nvPr>
        </p:nvSpPr>
        <p:spPr bwMode="auto">
          <a:xfrm>
            <a:off x="3771900" y="6096000"/>
            <a:ext cx="111125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ea typeface="Arial Unicode MS" pitchFamily="34" charset="-128"/>
                <a:cs typeface="Arial Unicode MS" pitchFamily="34" charset="-128"/>
              </a:rPr>
              <a:t>~50%</a:t>
            </a:r>
            <a:endParaRPr lang="en-US" sz="1200">
              <a:solidFill>
                <a:srgbClr val="000000"/>
              </a:solidFill>
              <a:ea typeface="Arial Unicode MS" pitchFamily="34" charset="-128"/>
              <a:cs typeface="Arial Unicode MS" pitchFamily="34" charset="-128"/>
            </a:endParaRPr>
          </a:p>
        </p:txBody>
      </p:sp>
      <p:sp>
        <p:nvSpPr>
          <p:cNvPr id="1647747" name="Szövegdoboz 184"/>
          <p:cNvSpPr txBox="1">
            <a:spLocks noChangeArrowheads="1"/>
          </p:cNvSpPr>
          <p:nvPr>
            <p:custDataLst>
              <p:tags r:id="rId90"/>
            </p:custDataLst>
          </p:nvPr>
        </p:nvSpPr>
        <p:spPr bwMode="auto">
          <a:xfrm>
            <a:off x="6989763" y="6096000"/>
            <a:ext cx="111125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ea typeface="Arial Unicode MS" pitchFamily="34" charset="-128"/>
                <a:cs typeface="Arial Unicode MS" pitchFamily="34" charset="-128"/>
              </a:rPr>
              <a:t>~25%</a:t>
            </a:r>
            <a:endParaRPr lang="en-US" sz="1200">
              <a:solidFill>
                <a:srgbClr val="000000"/>
              </a:solidFill>
              <a:ea typeface="Arial Unicode MS" pitchFamily="34" charset="-128"/>
              <a:cs typeface="Arial Unicode MS" pitchFamily="34" charset="-128"/>
            </a:endParaRPr>
          </a:p>
        </p:txBody>
      </p:sp>
      <p:sp>
        <p:nvSpPr>
          <p:cNvPr id="1647748" name="Szövegdoboz 185"/>
          <p:cNvSpPr txBox="1">
            <a:spLocks noChangeArrowheads="1"/>
          </p:cNvSpPr>
          <p:nvPr>
            <p:custDataLst>
              <p:tags r:id="rId91"/>
            </p:custDataLst>
          </p:nvPr>
        </p:nvSpPr>
        <p:spPr bwMode="auto">
          <a:xfrm>
            <a:off x="8642350" y="6096000"/>
            <a:ext cx="111125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ea typeface="Arial Unicode MS" pitchFamily="34" charset="-128"/>
                <a:cs typeface="Arial Unicode MS" pitchFamily="34" charset="-128"/>
              </a:rPr>
              <a:t>~2%</a:t>
            </a:r>
            <a:endParaRPr lang="en-US" sz="1200">
              <a:solidFill>
                <a:srgbClr val="000000"/>
              </a:solidFill>
              <a:ea typeface="Arial Unicode MS" pitchFamily="34" charset="-128"/>
              <a:cs typeface="Arial Unicode MS" pitchFamily="34" charset="-128"/>
            </a:endParaRPr>
          </a:p>
        </p:txBody>
      </p:sp>
      <p:sp>
        <p:nvSpPr>
          <p:cNvPr id="290" name="Téglalap 289"/>
          <p:cNvSpPr/>
          <p:nvPr>
            <p:custDataLst>
              <p:tags r:id="rId92"/>
            </p:custDataLst>
          </p:nvPr>
        </p:nvSpPr>
        <p:spPr bwMode="auto">
          <a:xfrm rot="16200000">
            <a:off x="-1788319" y="3123407"/>
            <a:ext cx="4149725" cy="420688"/>
          </a:xfrm>
          <a:prstGeom prst="rect">
            <a:avLst/>
          </a:prstGeom>
          <a:ln w="952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5988" tIns="45704" rIns="35988" bIns="45704" anchor="ctr"/>
          <a:lstStyle/>
          <a:p>
            <a:pPr algn="ctr">
              <a:spcBef>
                <a:spcPct val="50000"/>
              </a:spcBef>
              <a:defRPr/>
            </a:pPr>
            <a:r>
              <a:rPr lang="hu-HU" sz="1100" dirty="0">
                <a:solidFill>
                  <a:srgbClr val="000000"/>
                </a:solidFill>
              </a:rPr>
              <a:t>GDP/fő</a:t>
            </a:r>
            <a:r>
              <a:rPr lang="hu-HU" sz="1100" baseline="30000" dirty="0">
                <a:solidFill>
                  <a:srgbClr val="000000"/>
                </a:solidFill>
              </a:rPr>
              <a:t>1</a:t>
            </a:r>
          </a:p>
        </p:txBody>
      </p:sp>
      <p:sp>
        <p:nvSpPr>
          <p:cNvPr id="1647750" name="Szövegdoboz 290"/>
          <p:cNvSpPr txBox="1">
            <a:spLocks noChangeArrowheads="1"/>
          </p:cNvSpPr>
          <p:nvPr>
            <p:custDataLst>
              <p:tags r:id="rId93"/>
            </p:custDataLst>
          </p:nvPr>
        </p:nvSpPr>
        <p:spPr bwMode="auto">
          <a:xfrm>
            <a:off x="5380038" y="5600700"/>
            <a:ext cx="111125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ea typeface="Arial Unicode MS" pitchFamily="34" charset="-128"/>
                <a:cs typeface="Arial Unicode MS" pitchFamily="34" charset="-128"/>
              </a:rPr>
              <a:t>~36év</a:t>
            </a:r>
            <a:endParaRPr lang="en-US" sz="1200">
              <a:solidFill>
                <a:srgbClr val="000000"/>
              </a:solidFill>
              <a:ea typeface="Arial Unicode MS" pitchFamily="34" charset="-128"/>
              <a:cs typeface="Arial Unicode MS" pitchFamily="34" charset="-128"/>
            </a:endParaRPr>
          </a:p>
        </p:txBody>
      </p:sp>
      <p:sp>
        <p:nvSpPr>
          <p:cNvPr id="1647751" name="Szövegdoboz 291"/>
          <p:cNvSpPr txBox="1">
            <a:spLocks noChangeArrowheads="1"/>
          </p:cNvSpPr>
          <p:nvPr>
            <p:custDataLst>
              <p:tags r:id="rId94"/>
            </p:custDataLst>
          </p:nvPr>
        </p:nvSpPr>
        <p:spPr bwMode="auto">
          <a:xfrm>
            <a:off x="1050925" y="5600700"/>
            <a:ext cx="111125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ea typeface="Arial Unicode MS" pitchFamily="34" charset="-128"/>
                <a:cs typeface="Arial Unicode MS" pitchFamily="34" charset="-128"/>
              </a:rPr>
              <a:t>~24év</a:t>
            </a:r>
            <a:endParaRPr lang="en-US" sz="1200">
              <a:solidFill>
                <a:srgbClr val="000000"/>
              </a:solidFill>
              <a:ea typeface="Arial Unicode MS" pitchFamily="34" charset="-128"/>
              <a:cs typeface="Arial Unicode MS" pitchFamily="34" charset="-128"/>
            </a:endParaRPr>
          </a:p>
        </p:txBody>
      </p:sp>
      <p:sp>
        <p:nvSpPr>
          <p:cNvPr id="1647752" name="Szövegdoboz 293"/>
          <p:cNvSpPr txBox="1">
            <a:spLocks noChangeArrowheads="1"/>
          </p:cNvSpPr>
          <p:nvPr>
            <p:custDataLst>
              <p:tags r:id="rId95"/>
            </p:custDataLst>
          </p:nvPr>
        </p:nvSpPr>
        <p:spPr bwMode="auto">
          <a:xfrm>
            <a:off x="5380038" y="6096000"/>
            <a:ext cx="111125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ea typeface="Arial Unicode MS" pitchFamily="34" charset="-128"/>
                <a:cs typeface="Arial Unicode MS" pitchFamily="34" charset="-128"/>
              </a:rPr>
              <a:t>~50%</a:t>
            </a:r>
            <a:endParaRPr lang="en-US" sz="1200">
              <a:solidFill>
                <a:srgbClr val="000000"/>
              </a:solidFill>
              <a:ea typeface="Arial Unicode MS" pitchFamily="34" charset="-128"/>
              <a:cs typeface="Arial Unicode MS" pitchFamily="34" charset="-128"/>
            </a:endParaRPr>
          </a:p>
        </p:txBody>
      </p:sp>
      <p:sp>
        <p:nvSpPr>
          <p:cNvPr id="1647753" name="Szövegdoboz 295"/>
          <p:cNvSpPr txBox="1">
            <a:spLocks noChangeArrowheads="1"/>
          </p:cNvSpPr>
          <p:nvPr>
            <p:custDataLst>
              <p:tags r:id="rId96"/>
            </p:custDataLst>
          </p:nvPr>
        </p:nvSpPr>
        <p:spPr bwMode="auto">
          <a:xfrm>
            <a:off x="2162175" y="6096000"/>
            <a:ext cx="111125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ea typeface="Arial Unicode MS" pitchFamily="34" charset="-128"/>
                <a:cs typeface="Arial Unicode MS" pitchFamily="34" charset="-128"/>
              </a:rPr>
              <a:t>~60-70%</a:t>
            </a:r>
            <a:r>
              <a:rPr lang="hu-HU" sz="1200" baseline="30000">
                <a:solidFill>
                  <a:srgbClr val="000000"/>
                </a:solidFill>
                <a:ea typeface="Arial Unicode MS" pitchFamily="34" charset="-128"/>
                <a:cs typeface="Arial Unicode MS" pitchFamily="34" charset="-128"/>
              </a:rPr>
              <a:t>3</a:t>
            </a:r>
            <a:endParaRPr lang="en-US" sz="1200" baseline="30000">
              <a:solidFill>
                <a:srgbClr val="000000"/>
              </a:solidFill>
              <a:ea typeface="Arial Unicode MS" pitchFamily="34" charset="-128"/>
              <a:cs typeface="Arial Unicode MS" pitchFamily="34" charset="-128"/>
            </a:endParaRPr>
          </a:p>
        </p:txBody>
      </p:sp>
      <p:pic>
        <p:nvPicPr>
          <p:cNvPr id="1647754" name="Picture 37"/>
          <p:cNvPicPr>
            <a:picLocks noChangeAspect="1" noChangeArrowheads="1"/>
          </p:cNvPicPr>
          <p:nvPr>
            <p:custDataLst>
              <p:tags r:id="rId97"/>
            </p:custDataLst>
          </p:nvPr>
        </p:nvPicPr>
        <p:blipFill>
          <a:blip r:embed="rId113"/>
          <a:srcRect/>
          <a:stretch>
            <a:fillRect/>
          </a:stretch>
        </p:blipFill>
        <p:spPr bwMode="auto">
          <a:xfrm>
            <a:off x="7981950" y="142875"/>
            <a:ext cx="981075" cy="323850"/>
          </a:xfrm>
          <a:prstGeom prst="rect">
            <a:avLst/>
          </a:prstGeom>
          <a:noFill/>
          <a:ln w="9525">
            <a:noFill/>
            <a:miter lim="800000"/>
            <a:headEnd/>
            <a:tailEnd/>
          </a:ln>
        </p:spPr>
      </p:pic>
      <p:pic>
        <p:nvPicPr>
          <p:cNvPr id="162" name="Kép 161"/>
          <p:cNvPicPr>
            <a:picLocks noChangeAspect="1"/>
          </p:cNvPicPr>
          <p:nvPr>
            <p:custDataLst>
              <p:tags r:id="rId98"/>
            </p:custDataLst>
          </p:nvPr>
        </p:nvPicPr>
        <p:blipFill>
          <a:blip r:embed="rId114" cstate="print">
            <a:extLst>
              <a:ext uri="{28A0092B-C50C-407E-A947-70E740481C1C}"/>
            </a:extLst>
          </a:blip>
          <a:stretch>
            <a:fillRect/>
          </a:stretch>
        </p:blipFill>
        <p:spPr>
          <a:xfrm>
            <a:off x="1188778" y="2091965"/>
            <a:ext cx="1294073" cy="861147"/>
          </a:xfrm>
          <a:prstGeom prst="roundRect">
            <a:avLst/>
          </a:prstGeom>
        </p:spPr>
      </p:pic>
      <p:pic>
        <p:nvPicPr>
          <p:cNvPr id="163" name="Picture 12" descr="http://t1.gstatic.com/images?q=tbn:ANd9GcRl6UbFE7SkqKnhJzbvjvFtawQoHgZwxYnrFdHE_1KmOi1wP9YwwA"/>
          <p:cNvPicPr>
            <a:picLocks noChangeAspect="1" noChangeArrowheads="1"/>
          </p:cNvPicPr>
          <p:nvPr>
            <p:custDataLst>
              <p:tags r:id="rId99"/>
            </p:custDataLst>
          </p:nvPr>
        </p:nvPicPr>
        <p:blipFill rotWithShape="1">
          <a:blip r:embed="rId115" cstate="print">
            <a:extLst>
              <a:ext uri="{28A0092B-C50C-407E-A947-70E740481C1C}"/>
            </a:extLst>
          </a:blip>
          <a:srcRect r="35577"/>
          <a:stretch/>
        </p:blipFill>
        <p:spPr bwMode="auto">
          <a:xfrm>
            <a:off x="7346900" y="3073263"/>
            <a:ext cx="1201789" cy="881240"/>
          </a:xfrm>
          <a:prstGeom prst="roundRect">
            <a:avLst/>
          </a:prstGeom>
          <a:noFill/>
          <a:extLst>
            <a:ext uri="{909E8E84-426E-40DD-AFC4-6F175D3DCCD1}"/>
          </a:extLst>
        </p:spPr>
      </p:pic>
      <p:pic>
        <p:nvPicPr>
          <p:cNvPr id="164" name="Picture 17"/>
          <p:cNvPicPr>
            <a:picLocks noChangeAspect="1" noChangeArrowheads="1"/>
          </p:cNvPicPr>
          <p:nvPr>
            <p:custDataLst>
              <p:tags r:id="rId100"/>
            </p:custDataLst>
          </p:nvPr>
        </p:nvPicPr>
        <p:blipFill rotWithShape="1">
          <a:blip r:embed="rId116" cstate="print">
            <a:extLst>
              <a:ext uri="{28A0092B-C50C-407E-A947-70E740481C1C}"/>
            </a:extLst>
          </a:blip>
          <a:srcRect b="15931"/>
          <a:stretch/>
        </p:blipFill>
        <p:spPr bwMode="auto">
          <a:xfrm>
            <a:off x="2485876" y="3348400"/>
            <a:ext cx="1376513" cy="982296"/>
          </a:xfrm>
          <a:prstGeom prst="roundRect">
            <a:avLst/>
          </a:prstGeom>
          <a:noFill/>
          <a:ln>
            <a:noFill/>
          </a:ln>
          <a:effectLst/>
          <a:extLst>
            <a:ext uri="{909E8E84-426E-40DD-AFC4-6F175D3DCCD1}"/>
            <a:ext uri="{91240B29-F687-4F45-9708-019B960494DF}"/>
            <a:ext uri="{AF507438-7753-43E0-B8FC-AC1667EBCBE1}"/>
          </a:extLst>
        </p:spPr>
      </p:pic>
      <p:pic>
        <p:nvPicPr>
          <p:cNvPr id="165" name="Picture 19" descr="http://t2.gstatic.com/images?q=tbn:ANd9GcQQDzO0Xp8l1HTc2xkTmEFyhrOoNLijXJ6Ga1nG1UvJRjlAD1gHmA"/>
          <p:cNvPicPr>
            <a:picLocks noChangeAspect="1" noChangeArrowheads="1"/>
          </p:cNvPicPr>
          <p:nvPr>
            <p:custDataLst>
              <p:tags r:id="rId101"/>
            </p:custDataLst>
          </p:nvPr>
        </p:nvPicPr>
        <p:blipFill>
          <a:blip r:embed="rId117" cstate="print">
            <a:extLst>
              <a:ext uri="{28A0092B-C50C-407E-A947-70E740481C1C}"/>
            </a:extLst>
          </a:blip>
          <a:srcRect/>
          <a:stretch>
            <a:fillRect/>
          </a:stretch>
        </p:blipFill>
        <p:spPr bwMode="auto">
          <a:xfrm>
            <a:off x="8400697" y="1876533"/>
            <a:ext cx="1051585" cy="699783"/>
          </a:xfrm>
          <a:prstGeom prst="roundRect">
            <a:avLst/>
          </a:prstGeom>
          <a:noFill/>
          <a:extLst>
            <a:ext uri="{909E8E84-426E-40DD-AFC4-6F175D3DCCD1}"/>
          </a:extLst>
        </p:spPr>
      </p:pic>
      <p:pic>
        <p:nvPicPr>
          <p:cNvPr id="166" name="Picture 21" descr="http://t0.gstatic.com/images?q=tbn:ANd9GcQvhnJzaOwhEINAwGD-VDEdiWfb8HzSZ_rbC3EyZw202IWUk5S7"/>
          <p:cNvPicPr>
            <a:picLocks noChangeAspect="1" noChangeArrowheads="1"/>
          </p:cNvPicPr>
          <p:nvPr>
            <p:custDataLst>
              <p:tags r:id="rId102"/>
            </p:custDataLst>
          </p:nvPr>
        </p:nvPicPr>
        <p:blipFill rotWithShape="1">
          <a:blip r:embed="rId118" cstate="print">
            <a:extLst>
              <a:ext uri="{28A0092B-C50C-407E-A947-70E740481C1C}"/>
            </a:extLst>
          </a:blip>
          <a:srcRect t="19495" r="13926"/>
          <a:stretch/>
        </p:blipFill>
        <p:spPr bwMode="auto">
          <a:xfrm>
            <a:off x="3760922" y="1986534"/>
            <a:ext cx="1457191" cy="1072008"/>
          </a:xfrm>
          <a:prstGeom prst="roundRect">
            <a:avLst/>
          </a:prstGeom>
          <a:noFill/>
          <a:extLst>
            <a:ext uri="{909E8E84-426E-40DD-AFC4-6F175D3DCCD1}"/>
          </a:extLst>
        </p:spPr>
      </p:pic>
      <p:pic>
        <p:nvPicPr>
          <p:cNvPr id="1647629" name="Picture 13" descr="http://t0.gstatic.com/images?q=tbn:ANd9GcQa8zuJ06B7BwrKE6zMWuE9tDCO8WTMWBjXd3ByR1QyoIBrRJ9_jg"/>
          <p:cNvPicPr>
            <a:picLocks noChangeAspect="1" noChangeArrowheads="1"/>
          </p:cNvPicPr>
          <p:nvPr>
            <p:custDataLst>
              <p:tags r:id="rId103"/>
            </p:custDataLst>
          </p:nvPr>
        </p:nvPicPr>
        <p:blipFill rotWithShape="1">
          <a:blip r:embed="rId119" cstate="print">
            <a:extLst>
              <a:ext uri="{28A0092B-C50C-407E-A947-70E740481C1C}"/>
            </a:extLst>
          </a:blip>
          <a:srcRect l="6928" r="6179"/>
          <a:stretch/>
        </p:blipFill>
        <p:spPr bwMode="auto">
          <a:xfrm>
            <a:off x="5268666" y="3148988"/>
            <a:ext cx="1494193" cy="1217251"/>
          </a:xfrm>
          <a:prstGeom prst="roundRect">
            <a:avLst/>
          </a:prstGeom>
          <a:noFill/>
          <a:extLst>
            <a:ext uri="{909E8E84-426E-40DD-AFC4-6F175D3DCCD1}"/>
          </a:extLst>
        </p:spPr>
      </p:pic>
      <p:sp>
        <p:nvSpPr>
          <p:cNvPr id="105" name="Téglalap 104"/>
          <p:cNvSpPr/>
          <p:nvPr>
            <p:custDataLst>
              <p:tags r:id="rId104"/>
            </p:custDataLst>
          </p:nvPr>
        </p:nvSpPr>
        <p:spPr>
          <a:xfrm>
            <a:off x="8931275" y="39688"/>
            <a:ext cx="900113" cy="71437"/>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106" name="Téglalap 105"/>
          <p:cNvSpPr/>
          <p:nvPr>
            <p:custDataLst>
              <p:tags r:id="rId105"/>
            </p:custDataLst>
          </p:nvPr>
        </p:nvSpPr>
        <p:spPr>
          <a:xfrm>
            <a:off x="8931275" y="142875"/>
            <a:ext cx="900113" cy="71438"/>
          </a:xfrm>
          <a:prstGeom prst="rect">
            <a:avLst/>
          </a:prstGeom>
          <a:solidFill>
            <a:schemeClr val="tx2">
              <a:lumMod val="75000"/>
            </a:schemeClr>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112" name="Téglalap 111"/>
          <p:cNvSpPr/>
          <p:nvPr>
            <p:custDataLst>
              <p:tags r:id="rId106"/>
            </p:custDataLst>
          </p:nvPr>
        </p:nvSpPr>
        <p:spPr>
          <a:xfrm>
            <a:off x="8931275" y="246063"/>
            <a:ext cx="900113" cy="71437"/>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114" name="Téglalap 113"/>
          <p:cNvSpPr/>
          <p:nvPr>
            <p:custDataLst>
              <p:tags r:id="rId107"/>
            </p:custDataLst>
          </p:nvPr>
        </p:nvSpPr>
        <p:spPr>
          <a:xfrm>
            <a:off x="8931275" y="349250"/>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116" name="Téglalap 115"/>
          <p:cNvSpPr/>
          <p:nvPr>
            <p:custDataLst>
              <p:tags r:id="rId108"/>
            </p:custDataLst>
          </p:nvPr>
        </p:nvSpPr>
        <p:spPr>
          <a:xfrm>
            <a:off x="8931275" y="452438"/>
            <a:ext cx="900113" cy="73025"/>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9702" name="Object 38"/>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649702" name="think-cell Slide" r:id="rId97" imgW="360" imgH="360" progId="">
              <p:embed/>
            </p:oleObj>
          </a:graphicData>
        </a:graphic>
      </p:graphicFrame>
      <p:sp>
        <p:nvSpPr>
          <p:cNvPr id="1649706" name="Téglalap 1" hidden="1"/>
          <p:cNvSpPr>
            <a:spLocks noChangeArrowheads="1"/>
          </p:cNvSpPr>
          <p:nvPr>
            <p:custDataLst>
              <p:tags r:id="rId3"/>
            </p:custDataLst>
          </p:nvPr>
        </p:nvSpPr>
        <p:spPr bwMode="auto">
          <a:xfrm>
            <a:off x="0" y="0"/>
            <a:ext cx="158750" cy="158750"/>
          </a:xfrm>
          <a:prstGeom prst="rect">
            <a:avLst/>
          </a:prstGeom>
          <a:solidFill>
            <a:srgbClr val="000000"/>
          </a:solidFill>
          <a:ln w="9525" algn="ctr">
            <a:noFill/>
            <a:round/>
            <a:headEnd/>
            <a:tailEnd/>
          </a:ln>
        </p:spPr>
        <p:txBody>
          <a:bodyPr wrap="none" lIns="0" tIns="0" rIns="0" bIns="0"/>
          <a:lstStyle/>
          <a:p>
            <a:pPr algn="just" defTabSz="627063">
              <a:buClr>
                <a:srgbClr val="000000"/>
              </a:buClr>
            </a:pPr>
            <a:endParaRPr lang="hu-HU" sz="1200">
              <a:solidFill>
                <a:srgbClr val="000000"/>
              </a:solidFill>
              <a:sym typeface="Arial" charset="0"/>
            </a:endParaRPr>
          </a:p>
        </p:txBody>
      </p:sp>
      <p:sp>
        <p:nvSpPr>
          <p:cNvPr id="1649707" name="Cím 3"/>
          <p:cNvSpPr>
            <a:spLocks noGrp="1"/>
          </p:cNvSpPr>
          <p:nvPr>
            <p:ph type="title"/>
            <p:custDataLst>
              <p:tags r:id="rId4"/>
            </p:custDataLst>
          </p:nvPr>
        </p:nvSpPr>
        <p:spPr>
          <a:xfrm>
            <a:off x="884238" y="188913"/>
            <a:ext cx="5634037" cy="322262"/>
          </a:xfrm>
        </p:spPr>
        <p:txBody>
          <a:bodyPr/>
          <a:lstStyle/>
          <a:p>
            <a:r>
              <a:rPr lang="hu-HU" smtClean="0"/>
              <a:t>A bankrendszer által kezelt állomány az USA GDP-jének 13-szorosa és az egyik legnyereségesebb szektor</a:t>
            </a:r>
            <a:endParaRPr lang="en-US" smtClean="0"/>
          </a:p>
        </p:txBody>
      </p:sp>
      <p:sp>
        <p:nvSpPr>
          <p:cNvPr id="1649708" name="Freeform 11"/>
          <p:cNvSpPr>
            <a:spLocks/>
          </p:cNvSpPr>
          <p:nvPr>
            <p:custDataLst>
              <p:tags r:id="rId5"/>
            </p:custDataLst>
          </p:nvPr>
        </p:nvSpPr>
        <p:spPr bwMode="auto">
          <a:xfrm>
            <a:off x="7097713" y="1096963"/>
            <a:ext cx="2438400" cy="219075"/>
          </a:xfrm>
          <a:custGeom>
            <a:avLst/>
            <a:gdLst>
              <a:gd name="T0" fmla="*/ 2147483647 w 1487"/>
              <a:gd name="T1" fmla="*/ 0 h 147"/>
              <a:gd name="T2" fmla="*/ 2147483647 w 1487"/>
              <a:gd name="T3" fmla="*/ 0 h 147"/>
              <a:gd name="T4" fmla="*/ 2147483647 w 1487"/>
              <a:gd name="T5" fmla="*/ 2147483647 h 147"/>
              <a:gd name="T6" fmla="*/ 0 w 1487"/>
              <a:gd name="T7" fmla="*/ 2147483647 h 147"/>
              <a:gd name="T8" fmla="*/ 2147483647 w 1487"/>
              <a:gd name="T9" fmla="*/ 0 h 147"/>
              <a:gd name="T10" fmla="*/ 0 60000 65536"/>
              <a:gd name="T11" fmla="*/ 0 60000 65536"/>
              <a:gd name="T12" fmla="*/ 0 60000 65536"/>
              <a:gd name="T13" fmla="*/ 0 60000 65536"/>
              <a:gd name="T14" fmla="*/ 0 60000 65536"/>
              <a:gd name="T15" fmla="*/ 0 w 1487"/>
              <a:gd name="T16" fmla="*/ 0 h 147"/>
              <a:gd name="T17" fmla="*/ 1487 w 1487"/>
              <a:gd name="T18" fmla="*/ 147 h 147"/>
            </a:gdLst>
            <a:ahLst/>
            <a:cxnLst>
              <a:cxn ang="T10">
                <a:pos x="T0" y="T1"/>
              </a:cxn>
              <a:cxn ang="T11">
                <a:pos x="T2" y="T3"/>
              </a:cxn>
              <a:cxn ang="T12">
                <a:pos x="T4" y="T5"/>
              </a:cxn>
              <a:cxn ang="T13">
                <a:pos x="T6" y="T7"/>
              </a:cxn>
              <a:cxn ang="T14">
                <a:pos x="T8" y="T9"/>
              </a:cxn>
            </a:cxnLst>
            <a:rect l="T15" t="T16" r="T17" b="T18"/>
            <a:pathLst>
              <a:path w="1487" h="147">
                <a:moveTo>
                  <a:pt x="71" y="0"/>
                </a:moveTo>
                <a:lnTo>
                  <a:pt x="1487" y="0"/>
                </a:lnTo>
                <a:lnTo>
                  <a:pt x="1487" y="147"/>
                </a:lnTo>
                <a:lnTo>
                  <a:pt x="0" y="144"/>
                </a:lnTo>
                <a:cubicBezTo>
                  <a:pt x="62" y="21"/>
                  <a:pt x="71" y="0"/>
                  <a:pt x="71" y="0"/>
                </a:cubicBezTo>
                <a:close/>
              </a:path>
            </a:pathLst>
          </a:custGeom>
          <a:solidFill>
            <a:srgbClr val="0070C0"/>
          </a:solidFill>
          <a:ln w="9525">
            <a:noFill/>
            <a:round/>
            <a:headEnd/>
            <a:tailEnd/>
          </a:ln>
        </p:spPr>
        <p:txBody>
          <a:bodyPr lIns="91404" tIns="45702" rIns="91404" bIns="45702"/>
          <a:lstStyle/>
          <a:p>
            <a:endParaRPr lang="hu-HU"/>
          </a:p>
        </p:txBody>
      </p:sp>
      <p:sp>
        <p:nvSpPr>
          <p:cNvPr id="1649709" name="AutoShape 44"/>
          <p:cNvSpPr>
            <a:spLocks noChangeArrowheads="1"/>
          </p:cNvSpPr>
          <p:nvPr>
            <p:custDataLst>
              <p:tags r:id="rId6"/>
            </p:custDataLst>
          </p:nvPr>
        </p:nvSpPr>
        <p:spPr bwMode="auto">
          <a:xfrm>
            <a:off x="5356225" y="6230938"/>
            <a:ext cx="3300413" cy="255587"/>
          </a:xfrm>
          <a:prstGeom prst="roundRect">
            <a:avLst>
              <a:gd name="adj" fmla="val 16667"/>
            </a:avLst>
          </a:prstGeom>
          <a:solidFill>
            <a:srgbClr val="002060"/>
          </a:solidFill>
          <a:ln w="9525">
            <a:noFill/>
            <a:round/>
            <a:headEnd/>
            <a:tailEnd/>
          </a:ln>
        </p:spPr>
        <p:txBody>
          <a:bodyPr lIns="91383" tIns="82768" rIns="91383" bIns="82768" anchor="ctr"/>
          <a:lstStyle/>
          <a:p>
            <a:pPr algn="ctr"/>
            <a:r>
              <a:rPr lang="en-US" sz="1000">
                <a:solidFill>
                  <a:srgbClr val="FFFFFF"/>
                </a:solidFill>
              </a:rPr>
              <a:t>After risk cost revenues</a:t>
            </a:r>
            <a:r>
              <a:rPr lang="hu-HU" sz="1000">
                <a:solidFill>
                  <a:srgbClr val="FFFFFF"/>
                </a:solidFill>
              </a:rPr>
              <a:t> </a:t>
            </a:r>
            <a:r>
              <a:rPr lang="en-US" sz="1000">
                <a:solidFill>
                  <a:srgbClr val="FFFFFF"/>
                </a:solidFill>
              </a:rPr>
              <a:t>USD 3.3 trillion</a:t>
            </a:r>
          </a:p>
        </p:txBody>
      </p:sp>
      <p:sp>
        <p:nvSpPr>
          <p:cNvPr id="1649710" name="Freeform 56"/>
          <p:cNvSpPr>
            <a:spLocks/>
          </p:cNvSpPr>
          <p:nvPr>
            <p:custDataLst>
              <p:tags r:id="rId7"/>
            </p:custDataLst>
          </p:nvPr>
        </p:nvSpPr>
        <p:spPr bwMode="auto">
          <a:xfrm>
            <a:off x="4262438" y="1104900"/>
            <a:ext cx="2579687" cy="233363"/>
          </a:xfrm>
          <a:custGeom>
            <a:avLst/>
            <a:gdLst>
              <a:gd name="T0" fmla="*/ 2147483647 w 1516"/>
              <a:gd name="T1" fmla="*/ 0 h 147"/>
              <a:gd name="T2" fmla="*/ 0 w 1516"/>
              <a:gd name="T3" fmla="*/ 0 h 147"/>
              <a:gd name="T4" fmla="*/ 0 w 1516"/>
              <a:gd name="T5" fmla="*/ 2147483647 h 147"/>
              <a:gd name="T6" fmla="*/ 2147483647 w 1516"/>
              <a:gd name="T7" fmla="*/ 2147483647 h 147"/>
              <a:gd name="T8" fmla="*/ 2147483647 w 1516"/>
              <a:gd name="T9" fmla="*/ 0 h 147"/>
              <a:gd name="T10" fmla="*/ 0 60000 65536"/>
              <a:gd name="T11" fmla="*/ 0 60000 65536"/>
              <a:gd name="T12" fmla="*/ 0 60000 65536"/>
              <a:gd name="T13" fmla="*/ 0 60000 65536"/>
              <a:gd name="T14" fmla="*/ 0 60000 65536"/>
              <a:gd name="T15" fmla="*/ 0 w 1516"/>
              <a:gd name="T16" fmla="*/ 0 h 147"/>
              <a:gd name="T17" fmla="*/ 1516 w 1516"/>
              <a:gd name="T18" fmla="*/ 147 h 147"/>
            </a:gdLst>
            <a:ahLst/>
            <a:cxnLst>
              <a:cxn ang="T10">
                <a:pos x="T0" y="T1"/>
              </a:cxn>
              <a:cxn ang="T11">
                <a:pos x="T2" y="T3"/>
              </a:cxn>
              <a:cxn ang="T12">
                <a:pos x="T4" y="T5"/>
              </a:cxn>
              <a:cxn ang="T13">
                <a:pos x="T6" y="T7"/>
              </a:cxn>
              <a:cxn ang="T14">
                <a:pos x="T8" y="T9"/>
              </a:cxn>
            </a:cxnLst>
            <a:rect l="T15" t="T16" r="T17" b="T18"/>
            <a:pathLst>
              <a:path w="1516" h="147">
                <a:moveTo>
                  <a:pt x="1438" y="0"/>
                </a:moveTo>
                <a:lnTo>
                  <a:pt x="0" y="0"/>
                </a:lnTo>
                <a:lnTo>
                  <a:pt x="0" y="147"/>
                </a:lnTo>
                <a:lnTo>
                  <a:pt x="1516" y="144"/>
                </a:lnTo>
                <a:cubicBezTo>
                  <a:pt x="1454" y="21"/>
                  <a:pt x="1438" y="0"/>
                  <a:pt x="1438" y="0"/>
                </a:cubicBezTo>
                <a:close/>
              </a:path>
            </a:pathLst>
          </a:custGeom>
          <a:solidFill>
            <a:srgbClr val="0070C0"/>
          </a:solidFill>
          <a:ln w="9525">
            <a:noFill/>
            <a:round/>
            <a:headEnd/>
            <a:tailEnd/>
          </a:ln>
        </p:spPr>
        <p:txBody>
          <a:bodyPr lIns="91404" tIns="45702" rIns="91404" bIns="45702"/>
          <a:lstStyle/>
          <a:p>
            <a:endParaRPr lang="hu-HU"/>
          </a:p>
        </p:txBody>
      </p:sp>
      <p:graphicFrame>
        <p:nvGraphicFramePr>
          <p:cNvPr id="1649703" name="Object 39"/>
          <p:cNvGraphicFramePr>
            <a:graphicFrameLocks/>
          </p:cNvGraphicFramePr>
          <p:nvPr>
            <p:custDataLst>
              <p:tags r:id="rId8"/>
            </p:custDataLst>
          </p:nvPr>
        </p:nvGraphicFramePr>
        <p:xfrm>
          <a:off x="5732463" y="1460500"/>
          <a:ext cx="1379537" cy="4686300"/>
        </p:xfrm>
        <a:graphic>
          <a:graphicData uri="http://schemas.openxmlformats.org/presentationml/2006/ole">
            <p:oleObj spid="_x0000_s1649703" name="Diagram" r:id="rId98" imgW="1381316" imgH="4686300" progId="MSGraph.Chart.8">
              <p:embed followColorScheme="full"/>
            </p:oleObj>
          </a:graphicData>
        </a:graphic>
      </p:graphicFrame>
      <p:sp>
        <p:nvSpPr>
          <p:cNvPr id="1649711" name="Rectangle 58"/>
          <p:cNvSpPr>
            <a:spLocks noChangeArrowheads="1"/>
          </p:cNvSpPr>
          <p:nvPr>
            <p:custDataLst>
              <p:tags r:id="rId9"/>
            </p:custDataLst>
          </p:nvPr>
        </p:nvSpPr>
        <p:spPr bwMode="auto">
          <a:xfrm>
            <a:off x="6232525" y="1419225"/>
            <a:ext cx="285750" cy="122238"/>
          </a:xfrm>
          <a:prstGeom prst="rect">
            <a:avLst/>
          </a:prstGeom>
          <a:noFill/>
          <a:ln w="9525">
            <a:noFill/>
            <a:miter lim="800000"/>
            <a:headEnd/>
            <a:tailEnd/>
          </a:ln>
        </p:spPr>
        <p:txBody>
          <a:bodyPr wrap="none" lIns="14286" tIns="0" rIns="14286" bIns="0" anchor="b"/>
          <a:lstStyle/>
          <a:p>
            <a:pPr algn="ctr" defTabSz="893763">
              <a:buClr>
                <a:srgbClr val="66CC00"/>
              </a:buClr>
            </a:pPr>
            <a:fld id="{BFBDF63D-AFC9-498F-9EAF-DF6E05E9A4DC}" type="datetime'''1''''''''''''8''''''7'',''''''''''8'''''''''''''">
              <a:rPr lang="en-US" sz="700">
                <a:solidFill>
                  <a:srgbClr val="000000"/>
                </a:solidFill>
              </a:rPr>
              <a:pPr algn="ctr" defTabSz="893763">
                <a:buClr>
                  <a:srgbClr val="66CC00"/>
                </a:buClr>
              </a:pPr>
              <a:t>187,8</a:t>
            </a:fld>
            <a:endParaRPr lang="en-US" sz="700">
              <a:solidFill>
                <a:srgbClr val="000000"/>
              </a:solidFill>
            </a:endParaRPr>
          </a:p>
        </p:txBody>
      </p:sp>
      <p:sp>
        <p:nvSpPr>
          <p:cNvPr id="1649712" name="Rectangle 66"/>
          <p:cNvSpPr>
            <a:spLocks noChangeArrowheads="1"/>
          </p:cNvSpPr>
          <p:nvPr>
            <p:custDataLst>
              <p:tags r:id="rId10"/>
            </p:custDataLst>
          </p:nvPr>
        </p:nvSpPr>
        <p:spPr bwMode="auto">
          <a:xfrm>
            <a:off x="6289675" y="5905500"/>
            <a:ext cx="171450" cy="122238"/>
          </a:xfrm>
          <a:prstGeom prst="rect">
            <a:avLst/>
          </a:prstGeom>
          <a:solidFill>
            <a:srgbClr val="9DB1CF"/>
          </a:solidFill>
          <a:ln w="9525">
            <a:noFill/>
            <a:miter lim="800000"/>
            <a:headEnd/>
            <a:tailEnd/>
          </a:ln>
        </p:spPr>
        <p:txBody>
          <a:bodyPr wrap="none" lIns="14286" tIns="0" rIns="14286" bIns="0" anchor="ctr"/>
          <a:lstStyle/>
          <a:p>
            <a:pPr algn="ctr" defTabSz="893763">
              <a:buClr>
                <a:srgbClr val="66CC00"/>
              </a:buClr>
            </a:pPr>
            <a:fld id="{A1C27E7E-E89C-4E09-8A88-888AC5A64699}" type="datetime'''''''''''''''''''''''''''3'',4'">
              <a:rPr lang="en-US" sz="700" b="0">
                <a:solidFill>
                  <a:srgbClr val="000000"/>
                </a:solidFill>
              </a:rPr>
              <a:pPr algn="ctr" defTabSz="893763">
                <a:buClr>
                  <a:srgbClr val="66CC00"/>
                </a:buClr>
              </a:pPr>
              <a:t>3,4</a:t>
            </a:fld>
            <a:endParaRPr lang="en-US" sz="700" b="0">
              <a:solidFill>
                <a:srgbClr val="000000"/>
              </a:solidFill>
            </a:endParaRPr>
          </a:p>
        </p:txBody>
      </p:sp>
      <p:sp>
        <p:nvSpPr>
          <p:cNvPr id="1649713" name="Rectangle 60"/>
          <p:cNvSpPr>
            <a:spLocks noChangeArrowheads="1"/>
          </p:cNvSpPr>
          <p:nvPr>
            <p:custDataLst>
              <p:tags r:id="rId11"/>
            </p:custDataLst>
          </p:nvPr>
        </p:nvSpPr>
        <p:spPr bwMode="auto">
          <a:xfrm>
            <a:off x="6261100" y="5632450"/>
            <a:ext cx="228600" cy="122238"/>
          </a:xfrm>
          <a:prstGeom prst="rect">
            <a:avLst/>
          </a:prstGeom>
          <a:noFill/>
          <a:ln w="9525">
            <a:noFill/>
            <a:miter lim="800000"/>
            <a:headEnd/>
            <a:tailEnd/>
          </a:ln>
        </p:spPr>
        <p:txBody>
          <a:bodyPr wrap="none" lIns="14286" tIns="0" rIns="14286" bIns="0" anchor="ctr"/>
          <a:lstStyle/>
          <a:p>
            <a:pPr algn="ctr" defTabSz="893763">
              <a:buClr>
                <a:srgbClr val="66CC00"/>
              </a:buClr>
            </a:pPr>
            <a:fld id="{ED60B8F4-CBBE-42A4-B944-F1244EB460B2}" type="datetime'''''''''''''''''''19'''''''''''',''''''9'''''''''''''''">
              <a:rPr lang="en-US" sz="700" b="0">
                <a:solidFill>
                  <a:srgbClr val="000000"/>
                </a:solidFill>
              </a:rPr>
              <a:pPr algn="ctr" defTabSz="893763">
                <a:buClr>
                  <a:srgbClr val="66CC00"/>
                </a:buClr>
              </a:pPr>
              <a:t>19,9</a:t>
            </a:fld>
            <a:endParaRPr lang="en-US" sz="700" b="0">
              <a:solidFill>
                <a:srgbClr val="000000"/>
              </a:solidFill>
            </a:endParaRPr>
          </a:p>
        </p:txBody>
      </p:sp>
      <p:sp>
        <p:nvSpPr>
          <p:cNvPr id="1649714" name="Rectangle 59"/>
          <p:cNvSpPr>
            <a:spLocks noChangeArrowheads="1"/>
          </p:cNvSpPr>
          <p:nvPr>
            <p:custDataLst>
              <p:tags r:id="rId12"/>
            </p:custDataLst>
          </p:nvPr>
        </p:nvSpPr>
        <p:spPr bwMode="auto">
          <a:xfrm>
            <a:off x="6261100" y="5106988"/>
            <a:ext cx="228600" cy="122237"/>
          </a:xfrm>
          <a:prstGeom prst="rect">
            <a:avLst/>
          </a:prstGeom>
          <a:noFill/>
          <a:ln w="9525">
            <a:noFill/>
            <a:miter lim="800000"/>
            <a:headEnd/>
            <a:tailEnd/>
          </a:ln>
        </p:spPr>
        <p:txBody>
          <a:bodyPr wrap="none" lIns="14286" tIns="0" rIns="14286" bIns="0" anchor="ctr"/>
          <a:lstStyle/>
          <a:p>
            <a:pPr algn="ctr" defTabSz="893763">
              <a:buClr>
                <a:srgbClr val="66CC00"/>
              </a:buClr>
            </a:pPr>
            <a:fld id="{09F26CFB-C577-4751-99F3-AEE71CDDD536}" type="datetime'''''''2''4,''''''''''''''''''8'''''''''''''''''''">
              <a:rPr lang="en-US" sz="700" b="0">
                <a:solidFill>
                  <a:srgbClr val="000000"/>
                </a:solidFill>
              </a:rPr>
              <a:pPr algn="ctr" defTabSz="893763">
                <a:buClr>
                  <a:srgbClr val="66CC00"/>
                </a:buClr>
              </a:pPr>
              <a:t>24,8</a:t>
            </a:fld>
            <a:endParaRPr lang="en-US" sz="700" b="0">
              <a:solidFill>
                <a:srgbClr val="000000"/>
              </a:solidFill>
            </a:endParaRPr>
          </a:p>
        </p:txBody>
      </p:sp>
      <p:sp>
        <p:nvSpPr>
          <p:cNvPr id="1649715" name="Rectangle 65"/>
          <p:cNvSpPr>
            <a:spLocks noChangeArrowheads="1"/>
          </p:cNvSpPr>
          <p:nvPr>
            <p:custDataLst>
              <p:tags r:id="rId13"/>
            </p:custDataLst>
          </p:nvPr>
        </p:nvSpPr>
        <p:spPr bwMode="auto">
          <a:xfrm>
            <a:off x="6261100" y="4321175"/>
            <a:ext cx="228600" cy="122238"/>
          </a:xfrm>
          <a:prstGeom prst="rect">
            <a:avLst/>
          </a:prstGeom>
          <a:noFill/>
          <a:ln w="9525">
            <a:noFill/>
            <a:miter lim="800000"/>
            <a:headEnd/>
            <a:tailEnd/>
          </a:ln>
        </p:spPr>
        <p:txBody>
          <a:bodyPr wrap="none" lIns="14286" tIns="0" rIns="14286" bIns="0" anchor="ctr"/>
          <a:lstStyle/>
          <a:p>
            <a:pPr algn="ctr" defTabSz="893763">
              <a:buClr>
                <a:srgbClr val="66CC00"/>
              </a:buClr>
            </a:pPr>
            <a:fld id="{60970049-ECFD-4181-B84A-6D0CA78BC415}" type="datetime'''4''''1,''''''''''''5'''">
              <a:rPr lang="en-US" sz="700" b="0">
                <a:solidFill>
                  <a:srgbClr val="000000"/>
                </a:solidFill>
              </a:rPr>
              <a:pPr algn="ctr" defTabSz="893763">
                <a:buClr>
                  <a:srgbClr val="66CC00"/>
                </a:buClr>
              </a:pPr>
              <a:t>41,5</a:t>
            </a:fld>
            <a:endParaRPr lang="en-US" sz="700" b="0">
              <a:solidFill>
                <a:srgbClr val="000000"/>
              </a:solidFill>
            </a:endParaRPr>
          </a:p>
        </p:txBody>
      </p:sp>
      <p:sp>
        <p:nvSpPr>
          <p:cNvPr id="1649716" name="Rectangle 64"/>
          <p:cNvSpPr>
            <a:spLocks noChangeArrowheads="1"/>
          </p:cNvSpPr>
          <p:nvPr>
            <p:custDataLst>
              <p:tags r:id="rId14"/>
            </p:custDataLst>
          </p:nvPr>
        </p:nvSpPr>
        <p:spPr bwMode="gray">
          <a:xfrm>
            <a:off x="6261100" y="3414713"/>
            <a:ext cx="228600" cy="122237"/>
          </a:xfrm>
          <a:prstGeom prst="rect">
            <a:avLst/>
          </a:prstGeom>
          <a:noFill/>
          <a:ln w="9525">
            <a:noFill/>
            <a:miter lim="800000"/>
            <a:headEnd/>
            <a:tailEnd/>
          </a:ln>
        </p:spPr>
        <p:txBody>
          <a:bodyPr wrap="none" lIns="14286" tIns="0" rIns="14286" bIns="0" anchor="ctr"/>
          <a:lstStyle/>
          <a:p>
            <a:pPr algn="ctr" defTabSz="893763">
              <a:buClr>
                <a:srgbClr val="66CC00"/>
              </a:buClr>
            </a:pPr>
            <a:fld id="{4797D44D-46D2-408B-A955-AE9C849CF897}" type="datetime'''''3''5'''''''''''''''',0'">
              <a:rPr lang="en-US" sz="700">
                <a:solidFill>
                  <a:srgbClr val="FFFFFF"/>
                </a:solidFill>
              </a:rPr>
              <a:pPr algn="ctr" defTabSz="893763">
                <a:buClr>
                  <a:srgbClr val="66CC00"/>
                </a:buClr>
              </a:pPr>
              <a:t>35,0</a:t>
            </a:fld>
            <a:endParaRPr lang="en-US" sz="700">
              <a:solidFill>
                <a:srgbClr val="FFFFFF"/>
              </a:solidFill>
            </a:endParaRPr>
          </a:p>
        </p:txBody>
      </p:sp>
      <p:sp>
        <p:nvSpPr>
          <p:cNvPr id="1649717" name="Rectangle 63"/>
          <p:cNvSpPr>
            <a:spLocks noChangeArrowheads="1"/>
          </p:cNvSpPr>
          <p:nvPr>
            <p:custDataLst>
              <p:tags r:id="rId15"/>
            </p:custDataLst>
          </p:nvPr>
        </p:nvSpPr>
        <p:spPr bwMode="gray">
          <a:xfrm>
            <a:off x="6261100" y="2619375"/>
            <a:ext cx="228600" cy="122238"/>
          </a:xfrm>
          <a:prstGeom prst="rect">
            <a:avLst/>
          </a:prstGeom>
          <a:noFill/>
          <a:ln w="9525">
            <a:noFill/>
            <a:miter lim="800000"/>
            <a:headEnd/>
            <a:tailEnd/>
          </a:ln>
        </p:spPr>
        <p:txBody>
          <a:bodyPr wrap="none" lIns="14286" tIns="0" rIns="14286" bIns="0" anchor="ctr"/>
          <a:lstStyle/>
          <a:p>
            <a:pPr algn="ctr" defTabSz="893763">
              <a:buClr>
                <a:srgbClr val="66CC00"/>
              </a:buClr>
            </a:pPr>
            <a:fld id="{E9FE07F5-D401-4DC5-A1A0-B19637A72E9E}" type="datetime'''''''''3''''''''''''''''''''2'',1'">
              <a:rPr lang="en-US" sz="700">
                <a:solidFill>
                  <a:srgbClr val="FFFFFF"/>
                </a:solidFill>
              </a:rPr>
              <a:pPr algn="ctr" defTabSz="893763">
                <a:buClr>
                  <a:srgbClr val="66CC00"/>
                </a:buClr>
              </a:pPr>
              <a:t>32,1</a:t>
            </a:fld>
            <a:endParaRPr lang="en-US" sz="700">
              <a:solidFill>
                <a:srgbClr val="FFFFFF"/>
              </a:solidFill>
            </a:endParaRPr>
          </a:p>
        </p:txBody>
      </p:sp>
      <p:sp>
        <p:nvSpPr>
          <p:cNvPr id="1649718" name="Rectangle 61"/>
          <p:cNvSpPr>
            <a:spLocks noChangeArrowheads="1"/>
          </p:cNvSpPr>
          <p:nvPr>
            <p:custDataLst>
              <p:tags r:id="rId16"/>
            </p:custDataLst>
          </p:nvPr>
        </p:nvSpPr>
        <p:spPr bwMode="gray">
          <a:xfrm>
            <a:off x="6261100" y="2024063"/>
            <a:ext cx="228600" cy="122237"/>
          </a:xfrm>
          <a:prstGeom prst="rect">
            <a:avLst/>
          </a:prstGeom>
          <a:noFill/>
          <a:ln w="9525">
            <a:noFill/>
            <a:miter lim="800000"/>
            <a:headEnd/>
            <a:tailEnd/>
          </a:ln>
        </p:spPr>
        <p:txBody>
          <a:bodyPr wrap="none" lIns="14286" tIns="0" rIns="14286" bIns="0" anchor="ctr"/>
          <a:lstStyle/>
          <a:p>
            <a:pPr algn="ctr" defTabSz="893763">
              <a:buClr>
                <a:srgbClr val="66CC00"/>
              </a:buClr>
            </a:pPr>
            <a:fld id="{0EDD4FE7-065E-49DC-8C2A-37F64EAB8268}" type="datetime'''''1''''''''''''''''''8'''''''''''''',''''''''''''''''''2'''">
              <a:rPr lang="en-US" sz="700">
                <a:solidFill>
                  <a:srgbClr val="FFFFFF"/>
                </a:solidFill>
              </a:rPr>
              <a:pPr algn="ctr" defTabSz="893763">
                <a:buClr>
                  <a:srgbClr val="66CC00"/>
                </a:buClr>
              </a:pPr>
              <a:t>18,2</a:t>
            </a:fld>
            <a:endParaRPr lang="en-US" sz="700">
              <a:solidFill>
                <a:srgbClr val="FFFFFF"/>
              </a:solidFill>
            </a:endParaRPr>
          </a:p>
        </p:txBody>
      </p:sp>
      <p:sp>
        <p:nvSpPr>
          <p:cNvPr id="1649719" name="Rectangle 62"/>
          <p:cNvSpPr>
            <a:spLocks noChangeArrowheads="1"/>
          </p:cNvSpPr>
          <p:nvPr>
            <p:custDataLst>
              <p:tags r:id="rId17"/>
            </p:custDataLst>
          </p:nvPr>
        </p:nvSpPr>
        <p:spPr bwMode="gray">
          <a:xfrm>
            <a:off x="6261100" y="1658938"/>
            <a:ext cx="228600" cy="122237"/>
          </a:xfrm>
          <a:prstGeom prst="rect">
            <a:avLst/>
          </a:prstGeom>
          <a:noFill/>
          <a:ln w="9525">
            <a:noFill/>
            <a:miter lim="800000"/>
            <a:headEnd/>
            <a:tailEnd/>
          </a:ln>
        </p:spPr>
        <p:txBody>
          <a:bodyPr wrap="none" lIns="14286" tIns="0" rIns="14286" bIns="0" anchor="ctr"/>
          <a:lstStyle/>
          <a:p>
            <a:pPr algn="ctr" defTabSz="893763">
              <a:buClr>
                <a:srgbClr val="66CC00"/>
              </a:buClr>
            </a:pPr>
            <a:fld id="{A63B2F67-F27E-4AD5-8AB1-7E2EA1FB5E2E}" type="datetime'1''''''''''''2'''''',''''''''9'''''''''''">
              <a:rPr lang="en-US" sz="700">
                <a:solidFill>
                  <a:srgbClr val="FFFFFF"/>
                </a:solidFill>
              </a:rPr>
              <a:pPr algn="ctr" defTabSz="893763">
                <a:buClr>
                  <a:srgbClr val="66CC00"/>
                </a:buClr>
              </a:pPr>
              <a:t>12,9</a:t>
            </a:fld>
            <a:endParaRPr lang="en-US" sz="700">
              <a:solidFill>
                <a:srgbClr val="FFFFFF"/>
              </a:solidFill>
            </a:endParaRPr>
          </a:p>
        </p:txBody>
      </p:sp>
      <p:sp>
        <p:nvSpPr>
          <p:cNvPr id="1649720" name="Rectangle 67"/>
          <p:cNvSpPr>
            <a:spLocks noChangeArrowheads="1"/>
          </p:cNvSpPr>
          <p:nvPr>
            <p:custDataLst>
              <p:tags r:id="rId18"/>
            </p:custDataLst>
          </p:nvPr>
        </p:nvSpPr>
        <p:spPr bwMode="auto">
          <a:xfrm>
            <a:off x="4881563" y="2106613"/>
            <a:ext cx="1116012" cy="304800"/>
          </a:xfrm>
          <a:prstGeom prst="rect">
            <a:avLst/>
          </a:prstGeom>
          <a:noFill/>
          <a:ln w="9525">
            <a:noFill/>
            <a:miter lim="800000"/>
            <a:headEnd/>
            <a:tailEnd/>
          </a:ln>
        </p:spPr>
        <p:txBody>
          <a:bodyPr lIns="0" tIns="0" rIns="0" bIns="0"/>
          <a:lstStyle/>
          <a:p>
            <a:pPr defTabSz="893763">
              <a:buClr>
                <a:srgbClr val="66CC00"/>
              </a:buClr>
            </a:pPr>
            <a:r>
              <a:rPr lang="en-US" sz="700">
                <a:solidFill>
                  <a:srgbClr val="000000"/>
                </a:solidFill>
              </a:rPr>
              <a:t>Institutional </a:t>
            </a:r>
          </a:p>
          <a:p>
            <a:pPr defTabSz="893763">
              <a:buClr>
                <a:srgbClr val="66CC00"/>
              </a:buClr>
            </a:pPr>
            <a:r>
              <a:rPr lang="en-US" sz="700">
                <a:solidFill>
                  <a:srgbClr val="000000"/>
                </a:solidFill>
              </a:rPr>
              <a:t>AuM</a:t>
            </a:r>
          </a:p>
        </p:txBody>
      </p:sp>
      <p:sp>
        <p:nvSpPr>
          <p:cNvPr id="1649721" name="Rectangle 68"/>
          <p:cNvSpPr>
            <a:spLocks noChangeArrowheads="1"/>
          </p:cNvSpPr>
          <p:nvPr>
            <p:custDataLst>
              <p:tags r:id="rId19"/>
            </p:custDataLst>
          </p:nvPr>
        </p:nvSpPr>
        <p:spPr bwMode="auto">
          <a:xfrm>
            <a:off x="4881563" y="3433763"/>
            <a:ext cx="984250" cy="152400"/>
          </a:xfrm>
          <a:prstGeom prst="rect">
            <a:avLst/>
          </a:prstGeom>
          <a:noFill/>
          <a:ln w="9525">
            <a:noFill/>
            <a:miter lim="800000"/>
            <a:headEnd/>
            <a:tailEnd/>
          </a:ln>
        </p:spPr>
        <p:txBody>
          <a:bodyPr lIns="0" tIns="0" rIns="0" bIns="0"/>
          <a:lstStyle/>
          <a:p>
            <a:pPr defTabSz="893763">
              <a:buClr>
                <a:srgbClr val="66CC00"/>
              </a:buClr>
            </a:pPr>
            <a:r>
              <a:rPr lang="en-US" sz="700">
                <a:solidFill>
                  <a:srgbClr val="000000"/>
                </a:solidFill>
              </a:rPr>
              <a:t>Retail AuM</a:t>
            </a:r>
          </a:p>
        </p:txBody>
      </p:sp>
      <p:sp>
        <p:nvSpPr>
          <p:cNvPr id="1649722" name="Rectangle 69"/>
          <p:cNvSpPr>
            <a:spLocks noChangeArrowheads="1"/>
          </p:cNvSpPr>
          <p:nvPr>
            <p:custDataLst>
              <p:tags r:id="rId20"/>
            </p:custDataLst>
          </p:nvPr>
        </p:nvSpPr>
        <p:spPr bwMode="auto">
          <a:xfrm>
            <a:off x="4881563" y="4267200"/>
            <a:ext cx="1006475" cy="152400"/>
          </a:xfrm>
          <a:prstGeom prst="rect">
            <a:avLst/>
          </a:prstGeom>
          <a:noFill/>
          <a:ln w="9525">
            <a:noFill/>
            <a:miter lim="800000"/>
            <a:headEnd/>
            <a:tailEnd/>
          </a:ln>
        </p:spPr>
        <p:txBody>
          <a:bodyPr lIns="0" tIns="0" rIns="0" bIns="0"/>
          <a:lstStyle/>
          <a:p>
            <a:pPr defTabSz="893763">
              <a:buClr>
                <a:srgbClr val="66CC00"/>
              </a:buClr>
            </a:pPr>
            <a:r>
              <a:rPr lang="en-US" sz="700">
                <a:solidFill>
                  <a:srgbClr val="000000"/>
                </a:solidFill>
              </a:rPr>
              <a:t>Retail deposits</a:t>
            </a:r>
          </a:p>
        </p:txBody>
      </p:sp>
      <p:sp>
        <p:nvSpPr>
          <p:cNvPr id="1649723" name="Rectangle 70"/>
          <p:cNvSpPr>
            <a:spLocks noChangeArrowheads="1"/>
          </p:cNvSpPr>
          <p:nvPr>
            <p:custDataLst>
              <p:tags r:id="rId21"/>
            </p:custDataLst>
          </p:nvPr>
        </p:nvSpPr>
        <p:spPr bwMode="auto">
          <a:xfrm>
            <a:off x="4881563" y="5524500"/>
            <a:ext cx="1006475" cy="304800"/>
          </a:xfrm>
          <a:prstGeom prst="rect">
            <a:avLst/>
          </a:prstGeom>
          <a:noFill/>
          <a:ln w="9525">
            <a:noFill/>
            <a:miter lim="800000"/>
            <a:headEnd/>
            <a:tailEnd/>
          </a:ln>
        </p:spPr>
        <p:txBody>
          <a:bodyPr lIns="0" tIns="0" rIns="0" bIns="0"/>
          <a:lstStyle/>
          <a:p>
            <a:pPr defTabSz="893763">
              <a:buClr>
                <a:srgbClr val="66CC00"/>
              </a:buClr>
            </a:pPr>
            <a:r>
              <a:rPr lang="en-US" sz="700">
                <a:solidFill>
                  <a:srgbClr val="000000"/>
                </a:solidFill>
              </a:rPr>
              <a:t>Other (incl. bank bonds)</a:t>
            </a:r>
          </a:p>
        </p:txBody>
      </p:sp>
      <p:sp>
        <p:nvSpPr>
          <p:cNvPr id="1649724" name="Rectangle 71"/>
          <p:cNvSpPr>
            <a:spLocks noChangeArrowheads="1"/>
          </p:cNvSpPr>
          <p:nvPr>
            <p:custDataLst>
              <p:tags r:id="rId22"/>
            </p:custDataLst>
          </p:nvPr>
        </p:nvSpPr>
        <p:spPr bwMode="auto">
          <a:xfrm>
            <a:off x="4881563" y="5872163"/>
            <a:ext cx="1074737" cy="182562"/>
          </a:xfrm>
          <a:prstGeom prst="rect">
            <a:avLst/>
          </a:prstGeom>
          <a:noFill/>
          <a:ln w="9525">
            <a:noFill/>
            <a:miter lim="800000"/>
            <a:headEnd/>
            <a:tailEnd/>
          </a:ln>
        </p:spPr>
        <p:txBody>
          <a:bodyPr lIns="0" tIns="0" rIns="0" bIns="0"/>
          <a:lstStyle/>
          <a:p>
            <a:pPr defTabSz="893763">
              <a:buClr>
                <a:srgbClr val="66CC00"/>
              </a:buClr>
            </a:pPr>
            <a:r>
              <a:rPr lang="en-US" sz="700">
                <a:solidFill>
                  <a:srgbClr val="000000"/>
                </a:solidFill>
              </a:rPr>
              <a:t>Equity</a:t>
            </a:r>
          </a:p>
        </p:txBody>
      </p:sp>
      <p:sp>
        <p:nvSpPr>
          <p:cNvPr id="1649725" name="Line 72"/>
          <p:cNvSpPr>
            <a:spLocks noChangeShapeType="1"/>
          </p:cNvSpPr>
          <p:nvPr>
            <p:custDataLst>
              <p:tags r:id="rId23"/>
            </p:custDataLst>
          </p:nvPr>
        </p:nvSpPr>
        <p:spPr bwMode="auto">
          <a:xfrm flipV="1">
            <a:off x="5349875" y="5962650"/>
            <a:ext cx="588963" cy="9525"/>
          </a:xfrm>
          <a:prstGeom prst="line">
            <a:avLst/>
          </a:prstGeom>
          <a:noFill/>
          <a:ln w="9525">
            <a:solidFill>
              <a:schemeClr val="tx1"/>
            </a:solidFill>
            <a:round/>
            <a:headEnd/>
            <a:tailEnd/>
          </a:ln>
        </p:spPr>
        <p:txBody>
          <a:bodyPr lIns="91404" tIns="45702" rIns="91404" bIns="45702"/>
          <a:lstStyle/>
          <a:p>
            <a:endParaRPr lang="hu-HU"/>
          </a:p>
        </p:txBody>
      </p:sp>
      <p:sp>
        <p:nvSpPr>
          <p:cNvPr id="1649726" name="Rectangle 73"/>
          <p:cNvSpPr>
            <a:spLocks noChangeArrowheads="1"/>
          </p:cNvSpPr>
          <p:nvPr>
            <p:custDataLst>
              <p:tags r:id="rId24"/>
            </p:custDataLst>
          </p:nvPr>
        </p:nvSpPr>
        <p:spPr bwMode="auto">
          <a:xfrm>
            <a:off x="4352925" y="1138238"/>
            <a:ext cx="1220788" cy="152400"/>
          </a:xfrm>
          <a:prstGeom prst="rect">
            <a:avLst/>
          </a:prstGeom>
          <a:solidFill>
            <a:srgbClr val="0070C0"/>
          </a:solidFill>
          <a:ln w="9525">
            <a:noFill/>
            <a:miter lim="800000"/>
            <a:headEnd/>
            <a:tailEnd/>
          </a:ln>
        </p:spPr>
        <p:txBody>
          <a:bodyPr lIns="0" tIns="0" rIns="0" bIns="0"/>
          <a:lstStyle/>
          <a:p>
            <a:pPr defTabSz="893763">
              <a:buClr>
                <a:srgbClr val="66CC00"/>
              </a:buClr>
            </a:pPr>
            <a:r>
              <a:rPr lang="en-US" sz="700">
                <a:solidFill>
                  <a:srgbClr val="FFFFFF"/>
                </a:solidFill>
              </a:rPr>
              <a:t>Funds, </a:t>
            </a:r>
            <a:r>
              <a:rPr lang="en-US" sz="700" b="0">
                <a:solidFill>
                  <a:srgbClr val="FFFFFF"/>
                </a:solidFill>
              </a:rPr>
              <a:t>USD trillions</a:t>
            </a:r>
          </a:p>
        </p:txBody>
      </p:sp>
      <p:sp>
        <p:nvSpPr>
          <p:cNvPr id="1649727" name="Line 74"/>
          <p:cNvSpPr>
            <a:spLocks noChangeShapeType="1"/>
          </p:cNvSpPr>
          <p:nvPr>
            <p:custDataLst>
              <p:tags r:id="rId25"/>
            </p:custDataLst>
          </p:nvPr>
        </p:nvSpPr>
        <p:spPr bwMode="auto">
          <a:xfrm>
            <a:off x="6008688" y="3911600"/>
            <a:ext cx="714375" cy="1588"/>
          </a:xfrm>
          <a:prstGeom prst="line">
            <a:avLst/>
          </a:prstGeom>
          <a:noFill/>
          <a:ln w="50800">
            <a:solidFill>
              <a:srgbClr val="002060"/>
            </a:solidFill>
            <a:round/>
            <a:headEnd/>
            <a:tailEnd/>
          </a:ln>
        </p:spPr>
        <p:txBody>
          <a:bodyPr wrap="none" lIns="89965" tIns="46781" rIns="89965" bIns="46781" anchor="ctr"/>
          <a:lstStyle/>
          <a:p>
            <a:endParaRPr lang="hu-HU"/>
          </a:p>
        </p:txBody>
      </p:sp>
      <p:sp>
        <p:nvSpPr>
          <p:cNvPr id="1649728" name="Rectangle 75"/>
          <p:cNvSpPr>
            <a:spLocks noChangeArrowheads="1"/>
          </p:cNvSpPr>
          <p:nvPr>
            <p:custDataLst>
              <p:tags r:id="rId26"/>
            </p:custDataLst>
          </p:nvPr>
        </p:nvSpPr>
        <p:spPr bwMode="auto">
          <a:xfrm>
            <a:off x="4881563" y="1565275"/>
            <a:ext cx="1074737" cy="457200"/>
          </a:xfrm>
          <a:prstGeom prst="rect">
            <a:avLst/>
          </a:prstGeom>
          <a:noFill/>
          <a:ln w="9525">
            <a:noFill/>
            <a:miter lim="800000"/>
            <a:headEnd/>
            <a:tailEnd/>
          </a:ln>
        </p:spPr>
        <p:txBody>
          <a:bodyPr lIns="0" tIns="0" rIns="0" bIns="0"/>
          <a:lstStyle/>
          <a:p>
            <a:pPr defTabSz="893763" rtl="1">
              <a:buClr>
                <a:srgbClr val="66CC00"/>
              </a:buClr>
            </a:pPr>
            <a:r>
              <a:rPr lang="en-US" sz="700">
                <a:solidFill>
                  <a:srgbClr val="000000"/>
                </a:solidFill>
              </a:rPr>
              <a:t>Sovereign Wealth Funds &amp; central bank reserves</a:t>
            </a:r>
          </a:p>
        </p:txBody>
      </p:sp>
      <p:sp>
        <p:nvSpPr>
          <p:cNvPr id="1649729" name="Rectangle 76"/>
          <p:cNvSpPr>
            <a:spLocks noChangeArrowheads="1"/>
          </p:cNvSpPr>
          <p:nvPr>
            <p:custDataLst>
              <p:tags r:id="rId27"/>
            </p:custDataLst>
          </p:nvPr>
        </p:nvSpPr>
        <p:spPr bwMode="auto">
          <a:xfrm>
            <a:off x="4881563" y="5016500"/>
            <a:ext cx="1209675" cy="304800"/>
          </a:xfrm>
          <a:prstGeom prst="rect">
            <a:avLst/>
          </a:prstGeom>
          <a:noFill/>
          <a:ln w="9525">
            <a:noFill/>
            <a:miter lim="800000"/>
            <a:headEnd/>
            <a:tailEnd/>
          </a:ln>
        </p:spPr>
        <p:txBody>
          <a:bodyPr lIns="0" tIns="0" rIns="0" bIns="0"/>
          <a:lstStyle/>
          <a:p>
            <a:pPr defTabSz="893763" rtl="1">
              <a:buClr>
                <a:srgbClr val="66CC00"/>
              </a:buClr>
            </a:pPr>
            <a:r>
              <a:rPr lang="en-US" sz="700">
                <a:solidFill>
                  <a:srgbClr val="000000"/>
                </a:solidFill>
              </a:rPr>
              <a:t>Corporate depo (incl. Public)</a:t>
            </a:r>
          </a:p>
        </p:txBody>
      </p:sp>
      <p:sp>
        <p:nvSpPr>
          <p:cNvPr id="1649730" name="AutoShape 77"/>
          <p:cNvSpPr>
            <a:spLocks/>
          </p:cNvSpPr>
          <p:nvPr>
            <p:custDataLst>
              <p:tags r:id="rId28"/>
            </p:custDataLst>
          </p:nvPr>
        </p:nvSpPr>
        <p:spPr bwMode="auto">
          <a:xfrm flipH="1">
            <a:off x="4786313" y="1592263"/>
            <a:ext cx="95250" cy="2263775"/>
          </a:xfrm>
          <a:prstGeom prst="rightBrace">
            <a:avLst>
              <a:gd name="adj1" fmla="val 198056"/>
              <a:gd name="adj2" fmla="val 50000"/>
            </a:avLst>
          </a:prstGeom>
          <a:noFill/>
          <a:ln w="9525">
            <a:solidFill>
              <a:schemeClr val="tx1"/>
            </a:solidFill>
            <a:round/>
            <a:headEnd/>
            <a:tailEnd/>
          </a:ln>
        </p:spPr>
        <p:txBody>
          <a:bodyPr wrap="none" lIns="91404" tIns="45702" rIns="91404" bIns="45702" anchor="ctr"/>
          <a:lstStyle/>
          <a:p>
            <a:endParaRPr lang="hu-HU" sz="700" b="0">
              <a:solidFill>
                <a:srgbClr val="000000"/>
              </a:solidFill>
            </a:endParaRPr>
          </a:p>
        </p:txBody>
      </p:sp>
      <p:sp>
        <p:nvSpPr>
          <p:cNvPr id="1649731" name="AutoShape 78"/>
          <p:cNvSpPr>
            <a:spLocks/>
          </p:cNvSpPr>
          <p:nvPr>
            <p:custDataLst>
              <p:tags r:id="rId29"/>
            </p:custDataLst>
          </p:nvPr>
        </p:nvSpPr>
        <p:spPr bwMode="auto">
          <a:xfrm flipH="1">
            <a:off x="4786313" y="3911600"/>
            <a:ext cx="95250" cy="2093913"/>
          </a:xfrm>
          <a:prstGeom prst="rightBrace">
            <a:avLst>
              <a:gd name="adj1" fmla="val 183194"/>
              <a:gd name="adj2" fmla="val 50000"/>
            </a:avLst>
          </a:prstGeom>
          <a:noFill/>
          <a:ln w="9525">
            <a:solidFill>
              <a:schemeClr val="tx1"/>
            </a:solidFill>
            <a:round/>
            <a:headEnd/>
            <a:tailEnd/>
          </a:ln>
        </p:spPr>
        <p:txBody>
          <a:bodyPr wrap="none" lIns="91404" tIns="45702" rIns="91404" bIns="45702" anchor="ctr"/>
          <a:lstStyle/>
          <a:p>
            <a:endParaRPr lang="hu-HU" sz="700" b="0">
              <a:solidFill>
                <a:srgbClr val="000000"/>
              </a:solidFill>
            </a:endParaRPr>
          </a:p>
        </p:txBody>
      </p:sp>
      <p:sp>
        <p:nvSpPr>
          <p:cNvPr id="1649732" name="Rectangle 79"/>
          <p:cNvSpPr>
            <a:spLocks noChangeArrowheads="1"/>
          </p:cNvSpPr>
          <p:nvPr>
            <p:custDataLst>
              <p:tags r:id="rId30"/>
            </p:custDataLst>
          </p:nvPr>
        </p:nvSpPr>
        <p:spPr bwMode="auto">
          <a:xfrm>
            <a:off x="4267200" y="2343150"/>
            <a:ext cx="523875" cy="762000"/>
          </a:xfrm>
          <a:prstGeom prst="rect">
            <a:avLst/>
          </a:prstGeom>
          <a:noFill/>
          <a:ln w="9525">
            <a:noFill/>
            <a:miter lim="800000"/>
            <a:headEnd/>
            <a:tailEnd/>
          </a:ln>
        </p:spPr>
        <p:txBody>
          <a:bodyPr lIns="0" tIns="0" rIns="0" bIns="0"/>
          <a:lstStyle/>
          <a:p>
            <a:pPr defTabSz="893763" rtl="1">
              <a:buClr>
                <a:srgbClr val="66CC00"/>
              </a:buClr>
            </a:pPr>
            <a:r>
              <a:rPr lang="en-US" sz="700">
                <a:solidFill>
                  <a:srgbClr val="000000"/>
                </a:solidFill>
              </a:rPr>
              <a:t>Outside the</a:t>
            </a:r>
            <a:br>
              <a:rPr lang="en-US" sz="700">
                <a:solidFill>
                  <a:srgbClr val="000000"/>
                </a:solidFill>
              </a:rPr>
            </a:br>
            <a:r>
              <a:rPr lang="en-US" sz="700">
                <a:solidFill>
                  <a:srgbClr val="000000"/>
                </a:solidFill>
              </a:rPr>
              <a:t>balance sheet of banks</a:t>
            </a:r>
          </a:p>
        </p:txBody>
      </p:sp>
      <p:sp>
        <p:nvSpPr>
          <p:cNvPr id="1649733" name="Rectangle 80"/>
          <p:cNvSpPr>
            <a:spLocks noChangeArrowheads="1"/>
          </p:cNvSpPr>
          <p:nvPr>
            <p:custDataLst>
              <p:tags r:id="rId31"/>
            </p:custDataLst>
          </p:nvPr>
        </p:nvSpPr>
        <p:spPr bwMode="auto">
          <a:xfrm>
            <a:off x="4286250" y="4654550"/>
            <a:ext cx="523875" cy="609600"/>
          </a:xfrm>
          <a:prstGeom prst="rect">
            <a:avLst/>
          </a:prstGeom>
          <a:noFill/>
          <a:ln w="9525">
            <a:noFill/>
            <a:miter lim="800000"/>
            <a:headEnd/>
            <a:tailEnd/>
          </a:ln>
        </p:spPr>
        <p:txBody>
          <a:bodyPr lIns="0" tIns="0" rIns="0" bIns="0"/>
          <a:lstStyle/>
          <a:p>
            <a:pPr defTabSz="893763" rtl="1">
              <a:buClr>
                <a:srgbClr val="66CC00"/>
              </a:buClr>
            </a:pPr>
            <a:r>
              <a:rPr lang="en-US" sz="700">
                <a:solidFill>
                  <a:srgbClr val="000000"/>
                </a:solidFill>
              </a:rPr>
              <a:t>On the </a:t>
            </a:r>
            <a:br>
              <a:rPr lang="en-US" sz="700">
                <a:solidFill>
                  <a:srgbClr val="000000"/>
                </a:solidFill>
              </a:rPr>
            </a:br>
            <a:r>
              <a:rPr lang="en-US" sz="700">
                <a:solidFill>
                  <a:srgbClr val="000000"/>
                </a:solidFill>
              </a:rPr>
              <a:t>balance sheet of banks</a:t>
            </a:r>
          </a:p>
        </p:txBody>
      </p:sp>
      <p:sp>
        <p:nvSpPr>
          <p:cNvPr id="1649734" name="Rectangle 81"/>
          <p:cNvSpPr>
            <a:spLocks noChangeArrowheads="1"/>
          </p:cNvSpPr>
          <p:nvPr>
            <p:custDataLst>
              <p:tags r:id="rId32"/>
            </p:custDataLst>
          </p:nvPr>
        </p:nvSpPr>
        <p:spPr bwMode="auto">
          <a:xfrm>
            <a:off x="4881563" y="2627313"/>
            <a:ext cx="922337" cy="152400"/>
          </a:xfrm>
          <a:prstGeom prst="rect">
            <a:avLst/>
          </a:prstGeom>
          <a:noFill/>
          <a:ln w="9525">
            <a:noFill/>
            <a:miter lim="800000"/>
            <a:headEnd/>
            <a:tailEnd/>
          </a:ln>
        </p:spPr>
        <p:txBody>
          <a:bodyPr lIns="0" tIns="0" rIns="0" bIns="0"/>
          <a:lstStyle/>
          <a:p>
            <a:pPr defTabSz="893763">
              <a:buClr>
                <a:srgbClr val="66CC00"/>
              </a:buClr>
            </a:pPr>
            <a:r>
              <a:rPr lang="en-US" sz="700">
                <a:solidFill>
                  <a:srgbClr val="000000"/>
                </a:solidFill>
              </a:rPr>
              <a:t>Insurance AuM</a:t>
            </a:r>
          </a:p>
        </p:txBody>
      </p:sp>
      <p:graphicFrame>
        <p:nvGraphicFramePr>
          <p:cNvPr id="1649704" name="Object 40"/>
          <p:cNvGraphicFramePr>
            <a:graphicFrameLocks/>
          </p:cNvGraphicFramePr>
          <p:nvPr>
            <p:custDataLst>
              <p:tags r:id="rId33"/>
            </p:custDataLst>
          </p:nvPr>
        </p:nvGraphicFramePr>
        <p:xfrm>
          <a:off x="6961188" y="1460500"/>
          <a:ext cx="1379537" cy="4686300"/>
        </p:xfrm>
        <a:graphic>
          <a:graphicData uri="http://schemas.openxmlformats.org/presentationml/2006/ole">
            <p:oleObj spid="_x0000_s1649704" name="Diagram" r:id="rId99" imgW="1381316" imgH="4686300" progId="MSGraph.Chart.8">
              <p:embed followColorScheme="full"/>
            </p:oleObj>
          </a:graphicData>
        </a:graphic>
      </p:graphicFrame>
      <p:sp>
        <p:nvSpPr>
          <p:cNvPr id="1649735" name="Rectangle 94"/>
          <p:cNvSpPr>
            <a:spLocks noChangeArrowheads="1"/>
          </p:cNvSpPr>
          <p:nvPr>
            <p:custDataLst>
              <p:tags r:id="rId34"/>
            </p:custDataLst>
          </p:nvPr>
        </p:nvSpPr>
        <p:spPr bwMode="gray">
          <a:xfrm>
            <a:off x="7489825" y="1985963"/>
            <a:ext cx="228600" cy="122237"/>
          </a:xfrm>
          <a:prstGeom prst="rect">
            <a:avLst/>
          </a:prstGeom>
          <a:noFill/>
          <a:ln w="9525">
            <a:noFill/>
            <a:miter lim="800000"/>
            <a:headEnd/>
            <a:tailEnd/>
          </a:ln>
        </p:spPr>
        <p:txBody>
          <a:bodyPr wrap="none" lIns="14286" tIns="0" rIns="14286" bIns="0" anchor="ctr"/>
          <a:lstStyle/>
          <a:p>
            <a:pPr algn="ctr" defTabSz="893763">
              <a:buClr>
                <a:srgbClr val="66CC00"/>
              </a:buClr>
            </a:pPr>
            <a:fld id="{794507CE-6194-4C52-850A-09B67C581014}" type="datetime'''''''''''''''''''''''''''''''''''''4''''''''''0'',6'''''''''">
              <a:rPr lang="en-US" sz="700">
                <a:solidFill>
                  <a:srgbClr val="FFFFFF"/>
                </a:solidFill>
              </a:rPr>
              <a:pPr algn="ctr" defTabSz="893763">
                <a:buClr>
                  <a:srgbClr val="66CC00"/>
                </a:buClr>
              </a:pPr>
              <a:t>40,6</a:t>
            </a:fld>
            <a:endParaRPr lang="en-US" sz="700">
              <a:solidFill>
                <a:srgbClr val="FFFFFF"/>
              </a:solidFill>
            </a:endParaRPr>
          </a:p>
        </p:txBody>
      </p:sp>
      <p:sp>
        <p:nvSpPr>
          <p:cNvPr id="1649736" name="Rectangle 88"/>
          <p:cNvSpPr>
            <a:spLocks noChangeArrowheads="1"/>
          </p:cNvSpPr>
          <p:nvPr>
            <p:custDataLst>
              <p:tags r:id="rId35"/>
            </p:custDataLst>
          </p:nvPr>
        </p:nvSpPr>
        <p:spPr bwMode="auto">
          <a:xfrm>
            <a:off x="7461250" y="1419225"/>
            <a:ext cx="285750" cy="122238"/>
          </a:xfrm>
          <a:prstGeom prst="rect">
            <a:avLst/>
          </a:prstGeom>
          <a:noFill/>
          <a:ln w="9525">
            <a:noFill/>
            <a:miter lim="800000"/>
            <a:headEnd/>
            <a:tailEnd/>
          </a:ln>
        </p:spPr>
        <p:txBody>
          <a:bodyPr wrap="none" lIns="14286" tIns="0" rIns="14286" bIns="0" anchor="b"/>
          <a:lstStyle/>
          <a:p>
            <a:pPr algn="ctr" defTabSz="893763">
              <a:buClr>
                <a:srgbClr val="66CC00"/>
              </a:buClr>
            </a:pPr>
            <a:fld id="{72AB12B8-8BA2-43CF-AF70-A47259A7BF32}" type="datetime'''''''''''''1''''''''''8''''''''''''''''''''7'',8'">
              <a:rPr lang="en-US" sz="700">
                <a:solidFill>
                  <a:srgbClr val="000000"/>
                </a:solidFill>
              </a:rPr>
              <a:pPr algn="ctr" defTabSz="893763">
                <a:buClr>
                  <a:srgbClr val="66CC00"/>
                </a:buClr>
              </a:pPr>
              <a:t>187,8</a:t>
            </a:fld>
            <a:endParaRPr lang="en-US" sz="700">
              <a:solidFill>
                <a:srgbClr val="000000"/>
              </a:solidFill>
            </a:endParaRPr>
          </a:p>
        </p:txBody>
      </p:sp>
      <p:sp>
        <p:nvSpPr>
          <p:cNvPr id="1649737" name="Rectangle 95"/>
          <p:cNvSpPr>
            <a:spLocks noChangeArrowheads="1"/>
          </p:cNvSpPr>
          <p:nvPr>
            <p:custDataLst>
              <p:tags r:id="rId36"/>
            </p:custDataLst>
          </p:nvPr>
        </p:nvSpPr>
        <p:spPr bwMode="auto">
          <a:xfrm>
            <a:off x="7489825" y="5570538"/>
            <a:ext cx="228600" cy="122237"/>
          </a:xfrm>
          <a:prstGeom prst="rect">
            <a:avLst/>
          </a:prstGeom>
          <a:noFill/>
          <a:ln w="9525">
            <a:noFill/>
            <a:miter lim="800000"/>
            <a:headEnd/>
            <a:tailEnd/>
          </a:ln>
        </p:spPr>
        <p:txBody>
          <a:bodyPr wrap="none" lIns="14286" tIns="0" rIns="14286" bIns="0" anchor="ctr"/>
          <a:lstStyle/>
          <a:p>
            <a:pPr algn="ctr" defTabSz="893763">
              <a:buClr>
                <a:srgbClr val="66CC00"/>
              </a:buClr>
            </a:pPr>
            <a:fld id="{C01DE840-25DD-470B-B1A0-9AB1BFC76AF4}" type="datetime'3''''''''1'''''''''''',''''''''''''8'''''''''''''''">
              <a:rPr lang="en-US" sz="700" b="0">
                <a:solidFill>
                  <a:srgbClr val="000000"/>
                </a:solidFill>
              </a:rPr>
              <a:pPr algn="ctr" defTabSz="893763">
                <a:buClr>
                  <a:srgbClr val="66CC00"/>
                </a:buClr>
              </a:pPr>
              <a:t>31,8</a:t>
            </a:fld>
            <a:endParaRPr lang="en-US" sz="700" b="0">
              <a:solidFill>
                <a:srgbClr val="000000"/>
              </a:solidFill>
            </a:endParaRPr>
          </a:p>
        </p:txBody>
      </p:sp>
      <p:sp>
        <p:nvSpPr>
          <p:cNvPr id="1649738" name="Rectangle 89"/>
          <p:cNvSpPr>
            <a:spLocks noChangeArrowheads="1"/>
          </p:cNvSpPr>
          <p:nvPr>
            <p:custDataLst>
              <p:tags r:id="rId37"/>
            </p:custDataLst>
          </p:nvPr>
        </p:nvSpPr>
        <p:spPr bwMode="auto">
          <a:xfrm>
            <a:off x="7489825" y="4805363"/>
            <a:ext cx="228600" cy="122237"/>
          </a:xfrm>
          <a:prstGeom prst="rect">
            <a:avLst/>
          </a:prstGeom>
          <a:noFill/>
          <a:ln w="9525">
            <a:noFill/>
            <a:miter lim="800000"/>
            <a:headEnd/>
            <a:tailEnd/>
          </a:ln>
        </p:spPr>
        <p:txBody>
          <a:bodyPr wrap="none" lIns="14286" tIns="0" rIns="14286" bIns="0" anchor="ctr"/>
          <a:lstStyle/>
          <a:p>
            <a:pPr algn="ctr" defTabSz="893763">
              <a:buClr>
                <a:srgbClr val="66CC00"/>
              </a:buClr>
            </a:pPr>
            <a:fld id="{263396F6-2B67-4855-B741-171EA4E8323F}" type="datetime'3''''''''''''3'',''''''''0'''''''''''''''''''''''''''''''''''">
              <a:rPr lang="en-US" sz="700" b="0">
                <a:solidFill>
                  <a:srgbClr val="000000"/>
                </a:solidFill>
              </a:rPr>
              <a:pPr algn="ctr" defTabSz="893763">
                <a:buClr>
                  <a:srgbClr val="66CC00"/>
                </a:buClr>
              </a:pPr>
              <a:t>33,0</a:t>
            </a:fld>
            <a:endParaRPr lang="en-US" sz="700" b="0">
              <a:solidFill>
                <a:srgbClr val="000000"/>
              </a:solidFill>
            </a:endParaRPr>
          </a:p>
        </p:txBody>
      </p:sp>
      <p:sp>
        <p:nvSpPr>
          <p:cNvPr id="1649739" name="Rectangle 90"/>
          <p:cNvSpPr>
            <a:spLocks noChangeArrowheads="1"/>
          </p:cNvSpPr>
          <p:nvPr>
            <p:custDataLst>
              <p:tags r:id="rId38"/>
            </p:custDataLst>
          </p:nvPr>
        </p:nvSpPr>
        <p:spPr bwMode="auto">
          <a:xfrm>
            <a:off x="7489825" y="4122738"/>
            <a:ext cx="228600" cy="122237"/>
          </a:xfrm>
          <a:prstGeom prst="rect">
            <a:avLst/>
          </a:prstGeom>
          <a:noFill/>
          <a:ln w="9525">
            <a:noFill/>
            <a:miter lim="800000"/>
            <a:headEnd/>
            <a:tailEnd/>
          </a:ln>
        </p:spPr>
        <p:txBody>
          <a:bodyPr wrap="none" lIns="14286" tIns="0" rIns="14286" bIns="0" anchor="ctr"/>
          <a:lstStyle/>
          <a:p>
            <a:pPr algn="ctr" defTabSz="893763">
              <a:buClr>
                <a:srgbClr val="66CC00"/>
              </a:buClr>
            </a:pPr>
            <a:fld id="{AEC89869-F924-43FD-8DFA-A16C38808483}" type="datetime'''''''''''''''''24'''''''''''''''''''''',''8'''''''">
              <a:rPr lang="en-US" sz="700" b="0">
                <a:solidFill>
                  <a:srgbClr val="000000"/>
                </a:solidFill>
              </a:rPr>
              <a:pPr algn="ctr" defTabSz="893763">
                <a:buClr>
                  <a:srgbClr val="66CC00"/>
                </a:buClr>
              </a:pPr>
              <a:t>24,8</a:t>
            </a:fld>
            <a:endParaRPr lang="en-US" sz="700" b="0">
              <a:solidFill>
                <a:srgbClr val="000000"/>
              </a:solidFill>
            </a:endParaRPr>
          </a:p>
        </p:txBody>
      </p:sp>
      <p:sp>
        <p:nvSpPr>
          <p:cNvPr id="1649740" name="Rectangle 91"/>
          <p:cNvSpPr>
            <a:spLocks noChangeArrowheads="1"/>
          </p:cNvSpPr>
          <p:nvPr>
            <p:custDataLst>
              <p:tags r:id="rId39"/>
            </p:custDataLst>
          </p:nvPr>
        </p:nvSpPr>
        <p:spPr bwMode="gray">
          <a:xfrm>
            <a:off x="7489825" y="3673475"/>
            <a:ext cx="228600" cy="122238"/>
          </a:xfrm>
          <a:prstGeom prst="rect">
            <a:avLst/>
          </a:prstGeom>
          <a:noFill/>
          <a:ln w="9525">
            <a:noFill/>
            <a:miter lim="800000"/>
            <a:headEnd/>
            <a:tailEnd/>
          </a:ln>
        </p:spPr>
        <p:txBody>
          <a:bodyPr wrap="none" lIns="14286" tIns="0" rIns="14286" bIns="0" anchor="ctr"/>
          <a:lstStyle/>
          <a:p>
            <a:pPr algn="ctr" defTabSz="893763">
              <a:buClr>
                <a:srgbClr val="66CC00"/>
              </a:buClr>
            </a:pPr>
            <a:fld id="{81540210-EFA9-4583-A598-FA4DCFD674E8}" type="datetime'1''''''''3'''''''',''''''''''1'''">
              <a:rPr lang="en-US" sz="700">
                <a:solidFill>
                  <a:srgbClr val="FFFFFF"/>
                </a:solidFill>
              </a:rPr>
              <a:pPr algn="ctr" defTabSz="893763">
                <a:buClr>
                  <a:srgbClr val="66CC00"/>
                </a:buClr>
              </a:pPr>
              <a:t>13,1</a:t>
            </a:fld>
            <a:endParaRPr lang="en-US" sz="700">
              <a:solidFill>
                <a:srgbClr val="FFFFFF"/>
              </a:solidFill>
            </a:endParaRPr>
          </a:p>
        </p:txBody>
      </p:sp>
      <p:sp>
        <p:nvSpPr>
          <p:cNvPr id="1649741" name="Rectangle 92"/>
          <p:cNvSpPr>
            <a:spLocks noChangeArrowheads="1"/>
          </p:cNvSpPr>
          <p:nvPr>
            <p:custDataLst>
              <p:tags r:id="rId40"/>
            </p:custDataLst>
          </p:nvPr>
        </p:nvSpPr>
        <p:spPr bwMode="gray">
          <a:xfrm>
            <a:off x="7518400" y="3414713"/>
            <a:ext cx="171450" cy="122237"/>
          </a:xfrm>
          <a:prstGeom prst="rect">
            <a:avLst/>
          </a:prstGeom>
          <a:noFill/>
          <a:ln w="9525">
            <a:noFill/>
            <a:miter lim="800000"/>
            <a:headEnd/>
            <a:tailEnd/>
          </a:ln>
        </p:spPr>
        <p:txBody>
          <a:bodyPr wrap="none" lIns="14286" tIns="0" rIns="14286" bIns="0" anchor="ctr"/>
          <a:lstStyle/>
          <a:p>
            <a:pPr algn="ctr" defTabSz="893763">
              <a:buClr>
                <a:srgbClr val="66CC00"/>
              </a:buClr>
            </a:pPr>
            <a:fld id="{CEA14DFD-95EB-4D68-998E-DDDA27CEC7F0}" type="datetime'''8'''''''''''',''''''''''''''''''''''''''8'''''''''''''''">
              <a:rPr lang="en-US" sz="700">
                <a:solidFill>
                  <a:srgbClr val="FFFFFF"/>
                </a:solidFill>
              </a:rPr>
              <a:pPr algn="ctr" defTabSz="893763">
                <a:buClr>
                  <a:srgbClr val="66CC00"/>
                </a:buClr>
              </a:pPr>
              <a:t>8,8</a:t>
            </a:fld>
            <a:endParaRPr lang="en-US" sz="700">
              <a:solidFill>
                <a:srgbClr val="FFFFFF"/>
              </a:solidFill>
            </a:endParaRPr>
          </a:p>
        </p:txBody>
      </p:sp>
      <p:sp>
        <p:nvSpPr>
          <p:cNvPr id="1649742" name="Rectangle 93"/>
          <p:cNvSpPr>
            <a:spLocks noChangeArrowheads="1"/>
          </p:cNvSpPr>
          <p:nvPr>
            <p:custDataLst>
              <p:tags r:id="rId41"/>
            </p:custDataLst>
          </p:nvPr>
        </p:nvSpPr>
        <p:spPr bwMode="gray">
          <a:xfrm>
            <a:off x="7489825" y="2889250"/>
            <a:ext cx="228600" cy="122238"/>
          </a:xfrm>
          <a:prstGeom prst="rect">
            <a:avLst/>
          </a:prstGeom>
          <a:noFill/>
          <a:ln w="9525">
            <a:noFill/>
            <a:miter lim="800000"/>
            <a:headEnd/>
            <a:tailEnd/>
          </a:ln>
        </p:spPr>
        <p:txBody>
          <a:bodyPr wrap="none" lIns="14286" tIns="0" rIns="14286" bIns="0" anchor="ctr"/>
          <a:lstStyle/>
          <a:p>
            <a:pPr algn="ctr" defTabSz="893763">
              <a:buClr>
                <a:srgbClr val="66CC00"/>
              </a:buClr>
            </a:pPr>
            <a:fld id="{BB802B7C-B6D7-46CF-9239-F76DC196E463}" type="datetime'3''''''''''''''''''''5'''''''''',7'''''''''''''''''">
              <a:rPr lang="en-US" sz="700">
                <a:solidFill>
                  <a:srgbClr val="FFFFFF"/>
                </a:solidFill>
              </a:rPr>
              <a:pPr algn="ctr" defTabSz="893763">
                <a:buClr>
                  <a:srgbClr val="66CC00"/>
                </a:buClr>
              </a:pPr>
              <a:t>35,7</a:t>
            </a:fld>
            <a:endParaRPr lang="en-US" sz="700">
              <a:solidFill>
                <a:srgbClr val="FFFFFF"/>
              </a:solidFill>
            </a:endParaRPr>
          </a:p>
        </p:txBody>
      </p:sp>
      <p:sp>
        <p:nvSpPr>
          <p:cNvPr id="1649743" name="Rectangle 96"/>
          <p:cNvSpPr>
            <a:spLocks noChangeArrowheads="1"/>
          </p:cNvSpPr>
          <p:nvPr>
            <p:custDataLst>
              <p:tags r:id="rId42"/>
            </p:custDataLst>
          </p:nvPr>
        </p:nvSpPr>
        <p:spPr bwMode="auto">
          <a:xfrm>
            <a:off x="7975600" y="1863725"/>
            <a:ext cx="922338" cy="304800"/>
          </a:xfrm>
          <a:prstGeom prst="rect">
            <a:avLst/>
          </a:prstGeom>
          <a:noFill/>
          <a:ln w="9525">
            <a:noFill/>
            <a:miter lim="800000"/>
            <a:headEnd/>
            <a:tailEnd/>
          </a:ln>
        </p:spPr>
        <p:txBody>
          <a:bodyPr lIns="0" tIns="0" rIns="0" bIns="0"/>
          <a:lstStyle/>
          <a:p>
            <a:pPr algn="r" defTabSz="893763" rtl="1">
              <a:buClr>
                <a:srgbClr val="66CC00"/>
              </a:buClr>
            </a:pPr>
            <a:r>
              <a:rPr lang="en-US" sz="700">
                <a:solidFill>
                  <a:srgbClr val="000000"/>
                </a:solidFill>
              </a:rPr>
              <a:t>Equity market investments</a:t>
            </a:r>
          </a:p>
        </p:txBody>
      </p:sp>
      <p:sp>
        <p:nvSpPr>
          <p:cNvPr id="1649744" name="Rectangle 97"/>
          <p:cNvSpPr>
            <a:spLocks noChangeArrowheads="1"/>
          </p:cNvSpPr>
          <p:nvPr>
            <p:custDataLst>
              <p:tags r:id="rId43"/>
            </p:custDataLst>
          </p:nvPr>
        </p:nvSpPr>
        <p:spPr bwMode="auto">
          <a:xfrm>
            <a:off x="7721600" y="2867025"/>
            <a:ext cx="1168400" cy="304800"/>
          </a:xfrm>
          <a:prstGeom prst="rect">
            <a:avLst/>
          </a:prstGeom>
          <a:noFill/>
          <a:ln w="9525">
            <a:noFill/>
            <a:miter lim="800000"/>
            <a:headEnd/>
            <a:tailEnd/>
          </a:ln>
        </p:spPr>
        <p:txBody>
          <a:bodyPr lIns="0" tIns="0" rIns="0" bIns="0"/>
          <a:lstStyle/>
          <a:p>
            <a:pPr algn="r" defTabSz="893763">
              <a:buClr>
                <a:srgbClr val="66CC00"/>
              </a:buClr>
            </a:pPr>
            <a:r>
              <a:rPr lang="en-US" sz="700">
                <a:solidFill>
                  <a:srgbClr val="000000"/>
                </a:solidFill>
              </a:rPr>
              <a:t>Government </a:t>
            </a:r>
          </a:p>
          <a:p>
            <a:pPr algn="r" defTabSz="893763">
              <a:buClr>
                <a:srgbClr val="66CC00"/>
              </a:buClr>
            </a:pPr>
            <a:r>
              <a:rPr lang="en-US" sz="700">
                <a:solidFill>
                  <a:srgbClr val="000000"/>
                </a:solidFill>
              </a:rPr>
              <a:t>bonds</a:t>
            </a:r>
          </a:p>
        </p:txBody>
      </p:sp>
      <p:sp>
        <p:nvSpPr>
          <p:cNvPr id="1649745" name="Rectangle 98"/>
          <p:cNvSpPr>
            <a:spLocks noChangeArrowheads="1"/>
          </p:cNvSpPr>
          <p:nvPr>
            <p:custDataLst>
              <p:tags r:id="rId44"/>
            </p:custDataLst>
          </p:nvPr>
        </p:nvSpPr>
        <p:spPr bwMode="auto">
          <a:xfrm>
            <a:off x="7556500" y="3287713"/>
            <a:ext cx="1333500" cy="304800"/>
          </a:xfrm>
          <a:prstGeom prst="rect">
            <a:avLst/>
          </a:prstGeom>
          <a:noFill/>
          <a:ln w="9525">
            <a:noFill/>
            <a:miter lim="800000"/>
            <a:headEnd/>
            <a:tailEnd/>
          </a:ln>
        </p:spPr>
        <p:txBody>
          <a:bodyPr lIns="0" tIns="0" rIns="0" bIns="0"/>
          <a:lstStyle/>
          <a:p>
            <a:pPr algn="r" defTabSz="893763">
              <a:buClr>
                <a:srgbClr val="66CC00"/>
              </a:buClr>
            </a:pPr>
            <a:r>
              <a:rPr lang="en-US" sz="700">
                <a:solidFill>
                  <a:srgbClr val="000000"/>
                </a:solidFill>
              </a:rPr>
              <a:t>Corp. Bonds </a:t>
            </a:r>
          </a:p>
          <a:p>
            <a:pPr algn="r" defTabSz="893763">
              <a:buClr>
                <a:srgbClr val="66CC00"/>
              </a:buClr>
            </a:pPr>
            <a:r>
              <a:rPr lang="en-US" sz="700">
                <a:solidFill>
                  <a:srgbClr val="000000"/>
                </a:solidFill>
              </a:rPr>
              <a:t>(ex. financials)</a:t>
            </a:r>
          </a:p>
        </p:txBody>
      </p:sp>
      <p:sp>
        <p:nvSpPr>
          <p:cNvPr id="1649746" name="Rectangle 99"/>
          <p:cNvSpPr>
            <a:spLocks noChangeArrowheads="1"/>
          </p:cNvSpPr>
          <p:nvPr>
            <p:custDataLst>
              <p:tags r:id="rId45"/>
            </p:custDataLst>
          </p:nvPr>
        </p:nvSpPr>
        <p:spPr bwMode="auto">
          <a:xfrm>
            <a:off x="7556500" y="4097338"/>
            <a:ext cx="1333500" cy="152400"/>
          </a:xfrm>
          <a:prstGeom prst="rect">
            <a:avLst/>
          </a:prstGeom>
          <a:noFill/>
          <a:ln w="9525">
            <a:noFill/>
            <a:miter lim="800000"/>
            <a:headEnd/>
            <a:tailEnd/>
          </a:ln>
        </p:spPr>
        <p:txBody>
          <a:bodyPr lIns="0" tIns="0" rIns="0" bIns="0"/>
          <a:lstStyle/>
          <a:p>
            <a:pPr algn="r" defTabSz="893763" rtl="1">
              <a:buClr>
                <a:srgbClr val="66CC00"/>
              </a:buClr>
            </a:pPr>
            <a:r>
              <a:rPr lang="en-US" sz="700">
                <a:solidFill>
                  <a:srgbClr val="000000"/>
                </a:solidFill>
              </a:rPr>
              <a:t>Retail lending</a:t>
            </a:r>
          </a:p>
        </p:txBody>
      </p:sp>
      <p:sp>
        <p:nvSpPr>
          <p:cNvPr id="1649747" name="Rectangle 100"/>
          <p:cNvSpPr>
            <a:spLocks noChangeArrowheads="1"/>
          </p:cNvSpPr>
          <p:nvPr>
            <p:custDataLst>
              <p:tags r:id="rId46"/>
            </p:custDataLst>
          </p:nvPr>
        </p:nvSpPr>
        <p:spPr bwMode="auto">
          <a:xfrm>
            <a:off x="7721600" y="4784725"/>
            <a:ext cx="1168400" cy="304800"/>
          </a:xfrm>
          <a:prstGeom prst="rect">
            <a:avLst/>
          </a:prstGeom>
          <a:noFill/>
          <a:ln w="9525">
            <a:noFill/>
            <a:miter lim="800000"/>
            <a:headEnd/>
            <a:tailEnd/>
          </a:ln>
        </p:spPr>
        <p:txBody>
          <a:bodyPr lIns="0" tIns="0" rIns="0" bIns="0"/>
          <a:lstStyle/>
          <a:p>
            <a:pPr algn="r" defTabSz="893763">
              <a:buClr>
                <a:srgbClr val="66CC00"/>
              </a:buClr>
            </a:pPr>
            <a:r>
              <a:rPr lang="en-US" sz="700">
                <a:solidFill>
                  <a:srgbClr val="000000"/>
                </a:solidFill>
              </a:rPr>
              <a:t>Wholesale </a:t>
            </a:r>
          </a:p>
          <a:p>
            <a:pPr algn="r" defTabSz="893763">
              <a:buClr>
                <a:srgbClr val="66CC00"/>
              </a:buClr>
            </a:pPr>
            <a:r>
              <a:rPr lang="en-US" sz="700">
                <a:solidFill>
                  <a:srgbClr val="000000"/>
                </a:solidFill>
              </a:rPr>
              <a:t>Loans</a:t>
            </a:r>
          </a:p>
        </p:txBody>
      </p:sp>
      <p:sp>
        <p:nvSpPr>
          <p:cNvPr id="1649748" name="Rectangle 101"/>
          <p:cNvSpPr>
            <a:spLocks noChangeArrowheads="1"/>
          </p:cNvSpPr>
          <p:nvPr>
            <p:custDataLst>
              <p:tags r:id="rId47"/>
            </p:custDataLst>
          </p:nvPr>
        </p:nvSpPr>
        <p:spPr bwMode="auto">
          <a:xfrm>
            <a:off x="7370763" y="5551488"/>
            <a:ext cx="1506537" cy="152400"/>
          </a:xfrm>
          <a:prstGeom prst="rect">
            <a:avLst/>
          </a:prstGeom>
          <a:noFill/>
          <a:ln w="9525">
            <a:noFill/>
            <a:miter lim="800000"/>
            <a:headEnd/>
            <a:tailEnd/>
          </a:ln>
        </p:spPr>
        <p:txBody>
          <a:bodyPr lIns="0" tIns="0" rIns="0" bIns="0"/>
          <a:lstStyle/>
          <a:p>
            <a:pPr algn="r" defTabSz="893763">
              <a:buClr>
                <a:srgbClr val="66CC00"/>
              </a:buClr>
            </a:pPr>
            <a:r>
              <a:rPr lang="en-US" sz="700">
                <a:solidFill>
                  <a:srgbClr val="000000"/>
                </a:solidFill>
              </a:rPr>
              <a:t>Other assets</a:t>
            </a:r>
          </a:p>
        </p:txBody>
      </p:sp>
      <p:sp>
        <p:nvSpPr>
          <p:cNvPr id="1649749" name="Rectangle 102"/>
          <p:cNvSpPr>
            <a:spLocks noChangeArrowheads="1"/>
          </p:cNvSpPr>
          <p:nvPr>
            <p:custDataLst>
              <p:tags r:id="rId48"/>
            </p:custDataLst>
          </p:nvPr>
        </p:nvSpPr>
        <p:spPr bwMode="auto">
          <a:xfrm>
            <a:off x="7327900" y="1138238"/>
            <a:ext cx="1824038" cy="152400"/>
          </a:xfrm>
          <a:prstGeom prst="rect">
            <a:avLst/>
          </a:prstGeom>
          <a:solidFill>
            <a:srgbClr val="0070C0"/>
          </a:solidFill>
          <a:ln w="9525">
            <a:noFill/>
            <a:miter lim="800000"/>
            <a:headEnd/>
            <a:tailEnd/>
          </a:ln>
        </p:spPr>
        <p:txBody>
          <a:bodyPr lIns="0" tIns="0" rIns="0" bIns="0"/>
          <a:lstStyle/>
          <a:p>
            <a:pPr defTabSz="893763">
              <a:buClr>
                <a:srgbClr val="66CC00"/>
              </a:buClr>
            </a:pPr>
            <a:r>
              <a:rPr lang="en-US" sz="700">
                <a:solidFill>
                  <a:srgbClr val="FFFFFF"/>
                </a:solidFill>
              </a:rPr>
              <a:t>Funding need, </a:t>
            </a:r>
            <a:r>
              <a:rPr lang="en-US" sz="700" b="0">
                <a:solidFill>
                  <a:srgbClr val="FFFFFF"/>
                </a:solidFill>
              </a:rPr>
              <a:t>USD trillions</a:t>
            </a:r>
          </a:p>
        </p:txBody>
      </p:sp>
      <p:sp>
        <p:nvSpPr>
          <p:cNvPr id="1649750" name="AutoShape 103"/>
          <p:cNvSpPr>
            <a:spLocks/>
          </p:cNvSpPr>
          <p:nvPr>
            <p:custDataLst>
              <p:tags r:id="rId49"/>
            </p:custDataLst>
          </p:nvPr>
        </p:nvSpPr>
        <p:spPr bwMode="auto">
          <a:xfrm>
            <a:off x="8882063" y="1546225"/>
            <a:ext cx="117475" cy="2322513"/>
          </a:xfrm>
          <a:prstGeom prst="rightBrace">
            <a:avLst>
              <a:gd name="adj1" fmla="val 164752"/>
              <a:gd name="adj2" fmla="val 50000"/>
            </a:avLst>
          </a:prstGeom>
          <a:noFill/>
          <a:ln w="9525">
            <a:solidFill>
              <a:schemeClr val="tx1"/>
            </a:solidFill>
            <a:round/>
            <a:headEnd/>
            <a:tailEnd/>
          </a:ln>
        </p:spPr>
        <p:txBody>
          <a:bodyPr wrap="none" lIns="91404" tIns="45702" rIns="91404" bIns="45702" anchor="ctr"/>
          <a:lstStyle/>
          <a:p>
            <a:endParaRPr lang="hu-HU" sz="700" b="0">
              <a:solidFill>
                <a:srgbClr val="000000"/>
              </a:solidFill>
            </a:endParaRPr>
          </a:p>
        </p:txBody>
      </p:sp>
      <p:sp>
        <p:nvSpPr>
          <p:cNvPr id="1649751" name="AutoShape 104"/>
          <p:cNvSpPr>
            <a:spLocks/>
          </p:cNvSpPr>
          <p:nvPr>
            <p:custDataLst>
              <p:tags r:id="rId50"/>
            </p:custDataLst>
          </p:nvPr>
        </p:nvSpPr>
        <p:spPr bwMode="auto">
          <a:xfrm>
            <a:off x="8882063" y="3868738"/>
            <a:ext cx="117475" cy="2139950"/>
          </a:xfrm>
          <a:prstGeom prst="rightBrace">
            <a:avLst>
              <a:gd name="adj1" fmla="val 151802"/>
              <a:gd name="adj2" fmla="val 50000"/>
            </a:avLst>
          </a:prstGeom>
          <a:noFill/>
          <a:ln w="9525">
            <a:solidFill>
              <a:schemeClr val="tx1"/>
            </a:solidFill>
            <a:round/>
            <a:headEnd/>
            <a:tailEnd/>
          </a:ln>
        </p:spPr>
        <p:txBody>
          <a:bodyPr wrap="none" lIns="91404" tIns="45702" rIns="91404" bIns="45702" anchor="ctr"/>
          <a:lstStyle/>
          <a:p>
            <a:endParaRPr lang="hu-HU" sz="700" b="0">
              <a:solidFill>
                <a:srgbClr val="000000"/>
              </a:solidFill>
            </a:endParaRPr>
          </a:p>
        </p:txBody>
      </p:sp>
      <p:sp>
        <p:nvSpPr>
          <p:cNvPr id="1649752" name="Line 105"/>
          <p:cNvSpPr>
            <a:spLocks noChangeShapeType="1"/>
          </p:cNvSpPr>
          <p:nvPr>
            <p:custDataLst>
              <p:tags r:id="rId51"/>
            </p:custDataLst>
          </p:nvPr>
        </p:nvSpPr>
        <p:spPr bwMode="auto">
          <a:xfrm>
            <a:off x="7226300" y="3867150"/>
            <a:ext cx="749300" cy="1588"/>
          </a:xfrm>
          <a:prstGeom prst="line">
            <a:avLst/>
          </a:prstGeom>
          <a:noFill/>
          <a:ln w="50800">
            <a:solidFill>
              <a:srgbClr val="002060"/>
            </a:solidFill>
            <a:round/>
            <a:headEnd/>
            <a:tailEnd/>
          </a:ln>
        </p:spPr>
        <p:txBody>
          <a:bodyPr wrap="none" lIns="89965" tIns="46781" rIns="89965" bIns="46781" anchor="ctr"/>
          <a:lstStyle/>
          <a:p>
            <a:endParaRPr lang="hu-HU"/>
          </a:p>
        </p:txBody>
      </p:sp>
      <p:sp>
        <p:nvSpPr>
          <p:cNvPr id="1649753" name="Rectangle 106"/>
          <p:cNvSpPr>
            <a:spLocks noChangeArrowheads="1"/>
          </p:cNvSpPr>
          <p:nvPr>
            <p:custDataLst>
              <p:tags r:id="rId52"/>
            </p:custDataLst>
          </p:nvPr>
        </p:nvSpPr>
        <p:spPr bwMode="auto">
          <a:xfrm>
            <a:off x="7556500" y="3651250"/>
            <a:ext cx="1333500" cy="304800"/>
          </a:xfrm>
          <a:prstGeom prst="rect">
            <a:avLst/>
          </a:prstGeom>
          <a:noFill/>
          <a:ln w="9525">
            <a:noFill/>
            <a:miter lim="800000"/>
            <a:headEnd/>
            <a:tailEnd/>
          </a:ln>
        </p:spPr>
        <p:txBody>
          <a:bodyPr lIns="0" tIns="0" rIns="0" bIns="0"/>
          <a:lstStyle/>
          <a:p>
            <a:pPr algn="r" defTabSz="893763">
              <a:buClr>
                <a:srgbClr val="66CC00"/>
              </a:buClr>
            </a:pPr>
            <a:r>
              <a:rPr lang="en-US" sz="700">
                <a:solidFill>
                  <a:srgbClr val="000000"/>
                </a:solidFill>
              </a:rPr>
              <a:t>Securitized </a:t>
            </a:r>
          </a:p>
          <a:p>
            <a:pPr algn="r" defTabSz="893763">
              <a:buClr>
                <a:srgbClr val="66CC00"/>
              </a:buClr>
            </a:pPr>
            <a:r>
              <a:rPr lang="en-US" sz="700">
                <a:solidFill>
                  <a:srgbClr val="000000"/>
                </a:solidFill>
              </a:rPr>
              <a:t>loans</a:t>
            </a:r>
          </a:p>
        </p:txBody>
      </p:sp>
      <p:sp>
        <p:nvSpPr>
          <p:cNvPr id="1649754" name="Rectangle 107"/>
          <p:cNvSpPr>
            <a:spLocks noChangeArrowheads="1"/>
          </p:cNvSpPr>
          <p:nvPr>
            <p:custDataLst>
              <p:tags r:id="rId53"/>
            </p:custDataLst>
          </p:nvPr>
        </p:nvSpPr>
        <p:spPr bwMode="auto">
          <a:xfrm>
            <a:off x="9018588" y="2297113"/>
            <a:ext cx="523875" cy="762000"/>
          </a:xfrm>
          <a:prstGeom prst="rect">
            <a:avLst/>
          </a:prstGeom>
          <a:noFill/>
          <a:ln w="9525">
            <a:noFill/>
            <a:miter lim="800000"/>
            <a:headEnd/>
            <a:tailEnd/>
          </a:ln>
        </p:spPr>
        <p:txBody>
          <a:bodyPr lIns="0" tIns="0" rIns="0" bIns="0"/>
          <a:lstStyle/>
          <a:p>
            <a:pPr defTabSz="893763" rtl="1">
              <a:buClr>
                <a:srgbClr val="66CC00"/>
              </a:buClr>
            </a:pPr>
            <a:r>
              <a:rPr lang="en-US" sz="700">
                <a:solidFill>
                  <a:srgbClr val="000000"/>
                </a:solidFill>
              </a:rPr>
              <a:t>Outside the</a:t>
            </a:r>
            <a:br>
              <a:rPr lang="en-US" sz="700">
                <a:solidFill>
                  <a:srgbClr val="000000"/>
                </a:solidFill>
              </a:rPr>
            </a:br>
            <a:r>
              <a:rPr lang="en-US" sz="700">
                <a:solidFill>
                  <a:srgbClr val="000000"/>
                </a:solidFill>
              </a:rPr>
              <a:t>balance sheet of banks</a:t>
            </a:r>
          </a:p>
        </p:txBody>
      </p:sp>
      <p:sp>
        <p:nvSpPr>
          <p:cNvPr id="1649755" name="Rectangle 108"/>
          <p:cNvSpPr>
            <a:spLocks noChangeArrowheads="1"/>
          </p:cNvSpPr>
          <p:nvPr>
            <p:custDataLst>
              <p:tags r:id="rId54"/>
            </p:custDataLst>
          </p:nvPr>
        </p:nvSpPr>
        <p:spPr bwMode="auto">
          <a:xfrm>
            <a:off x="9037638" y="4608513"/>
            <a:ext cx="523875" cy="609600"/>
          </a:xfrm>
          <a:prstGeom prst="rect">
            <a:avLst/>
          </a:prstGeom>
          <a:noFill/>
          <a:ln w="9525">
            <a:noFill/>
            <a:miter lim="800000"/>
            <a:headEnd/>
            <a:tailEnd/>
          </a:ln>
        </p:spPr>
        <p:txBody>
          <a:bodyPr lIns="0" tIns="0" rIns="0" bIns="0"/>
          <a:lstStyle/>
          <a:p>
            <a:pPr defTabSz="893763" rtl="1">
              <a:buClr>
                <a:srgbClr val="66CC00"/>
              </a:buClr>
            </a:pPr>
            <a:r>
              <a:rPr lang="en-US" sz="700">
                <a:solidFill>
                  <a:srgbClr val="000000"/>
                </a:solidFill>
              </a:rPr>
              <a:t>On the </a:t>
            </a:r>
            <a:br>
              <a:rPr lang="en-US" sz="700">
                <a:solidFill>
                  <a:srgbClr val="000000"/>
                </a:solidFill>
              </a:rPr>
            </a:br>
            <a:r>
              <a:rPr lang="en-US" sz="700">
                <a:solidFill>
                  <a:srgbClr val="000000"/>
                </a:solidFill>
              </a:rPr>
              <a:t>balance sheet of banks</a:t>
            </a:r>
          </a:p>
        </p:txBody>
      </p:sp>
      <p:sp>
        <p:nvSpPr>
          <p:cNvPr id="1649756" name="McK Measure"/>
          <p:cNvSpPr txBox="1">
            <a:spLocks noChangeArrowheads="1"/>
          </p:cNvSpPr>
          <p:nvPr>
            <p:custDataLst>
              <p:tags r:id="rId55"/>
            </p:custDataLst>
          </p:nvPr>
        </p:nvSpPr>
        <p:spPr bwMode="auto">
          <a:xfrm>
            <a:off x="4210050" y="684213"/>
            <a:ext cx="5334000" cy="312737"/>
          </a:xfrm>
          <a:prstGeom prst="rect">
            <a:avLst/>
          </a:prstGeom>
          <a:noFill/>
          <a:ln w="9525">
            <a:noFill/>
            <a:miter lim="800000"/>
            <a:headEnd/>
            <a:tailEnd/>
          </a:ln>
        </p:spPr>
        <p:txBody>
          <a:bodyPr lIns="0" tIns="0" rIns="0" bIns="0">
            <a:spAutoFit/>
          </a:bodyPr>
          <a:lstStyle/>
          <a:p>
            <a:pPr defTabSz="895350">
              <a:lnSpc>
                <a:spcPct val="85000"/>
              </a:lnSpc>
            </a:pPr>
            <a:r>
              <a:rPr lang="hu-HU" sz="1200">
                <a:solidFill>
                  <a:srgbClr val="000000"/>
                </a:solidFill>
              </a:rPr>
              <a:t>Ügyfélállományok és bevételek</a:t>
            </a:r>
            <a:r>
              <a:rPr lang="en-US" sz="1200">
                <a:solidFill>
                  <a:srgbClr val="000000"/>
                </a:solidFill>
              </a:rPr>
              <a:t> </a:t>
            </a:r>
            <a:r>
              <a:rPr lang="en-US" sz="1200" b="0">
                <a:solidFill>
                  <a:srgbClr val="000000"/>
                </a:solidFill>
              </a:rPr>
              <a:t>(</a:t>
            </a:r>
            <a:r>
              <a:rPr lang="hu-HU" sz="1200" b="0">
                <a:solidFill>
                  <a:srgbClr val="000000"/>
                </a:solidFill>
              </a:rPr>
              <a:t>2011, becslés, ezer Mrd USD, banki mérlegtételek és banki mérlegen kívüli tételek, egész világ)</a:t>
            </a:r>
            <a:endParaRPr lang="en-US" sz="1200" b="0">
              <a:solidFill>
                <a:srgbClr val="000000"/>
              </a:solidFill>
            </a:endParaRPr>
          </a:p>
        </p:txBody>
      </p:sp>
      <p:sp>
        <p:nvSpPr>
          <p:cNvPr id="1649757" name="Text Box 11"/>
          <p:cNvSpPr txBox="1">
            <a:spLocks noChangeArrowheads="1"/>
          </p:cNvSpPr>
          <p:nvPr>
            <p:custDataLst>
              <p:tags r:id="rId56"/>
            </p:custDataLst>
          </p:nvPr>
        </p:nvSpPr>
        <p:spPr bwMode="auto">
          <a:xfrm>
            <a:off x="-15875" y="6627813"/>
            <a:ext cx="8389938" cy="230187"/>
          </a:xfrm>
          <a:prstGeom prst="rect">
            <a:avLst/>
          </a:prstGeom>
          <a:noFill/>
          <a:ln w="9525" algn="ctr">
            <a:noFill/>
            <a:miter lim="800000"/>
            <a:headEnd/>
            <a:tailEnd/>
          </a:ln>
        </p:spPr>
        <p:txBody>
          <a:bodyPr lIns="91214" tIns="45607" rIns="91214" bIns="45607">
            <a:spAutoFit/>
          </a:bodyPr>
          <a:lstStyle/>
          <a:p>
            <a:pPr defTabSz="911225"/>
            <a:r>
              <a:rPr lang="hu-HU" b="0">
                <a:solidFill>
                  <a:srgbClr val="000000"/>
                </a:solidFill>
              </a:rPr>
              <a:t>Forrás: McKinsey</a:t>
            </a:r>
          </a:p>
        </p:txBody>
      </p:sp>
      <p:pic>
        <p:nvPicPr>
          <p:cNvPr id="1649758" name="Kép 251"/>
          <p:cNvPicPr>
            <a:picLocks noChangeAspect="1"/>
          </p:cNvPicPr>
          <p:nvPr>
            <p:custDataLst>
              <p:tags r:id="rId57"/>
            </p:custDataLst>
          </p:nvPr>
        </p:nvPicPr>
        <p:blipFill>
          <a:blip r:embed="rId100"/>
          <a:srcRect l="1932" t="80617" r="54849" b="8720"/>
          <a:stretch>
            <a:fillRect/>
          </a:stretch>
        </p:blipFill>
        <p:spPr bwMode="auto">
          <a:xfrm>
            <a:off x="381000" y="6029325"/>
            <a:ext cx="3197225" cy="549275"/>
          </a:xfrm>
          <a:prstGeom prst="rect">
            <a:avLst/>
          </a:prstGeom>
          <a:noFill/>
          <a:ln w="9525">
            <a:noFill/>
            <a:miter lim="800000"/>
            <a:headEnd/>
            <a:tailEnd/>
          </a:ln>
        </p:spPr>
      </p:pic>
      <p:graphicFrame>
        <p:nvGraphicFramePr>
          <p:cNvPr id="1649705" name="Object 41"/>
          <p:cNvGraphicFramePr>
            <a:graphicFrameLocks/>
          </p:cNvGraphicFramePr>
          <p:nvPr>
            <p:custDataLst>
              <p:tags r:id="rId58"/>
            </p:custDataLst>
          </p:nvPr>
        </p:nvGraphicFramePr>
        <p:xfrm>
          <a:off x="1992313" y="1122363"/>
          <a:ext cx="1531937" cy="4975225"/>
        </p:xfrm>
        <a:graphic>
          <a:graphicData uri="http://schemas.openxmlformats.org/presentationml/2006/ole">
            <p:oleObj spid="_x0000_s1649705" name="Diagram" r:id="rId101" imgW="1533334" imgH="4972050" progId="MSGraph.Chart.8">
              <p:embed followColorScheme="full"/>
            </p:oleObj>
          </a:graphicData>
        </a:graphic>
      </p:graphicFrame>
      <p:cxnSp>
        <p:nvCxnSpPr>
          <p:cNvPr id="1649759" name="Egyenes összekötő 498"/>
          <p:cNvCxnSpPr>
            <a:cxnSpLocks noChangeShapeType="1"/>
          </p:cNvCxnSpPr>
          <p:nvPr>
            <p:custDataLst>
              <p:tags r:id="rId59"/>
            </p:custDataLst>
          </p:nvPr>
        </p:nvCxnSpPr>
        <p:spPr bwMode="gray">
          <a:xfrm>
            <a:off x="3263900" y="1617663"/>
            <a:ext cx="0" cy="182562"/>
          </a:xfrm>
          <a:prstGeom prst="line">
            <a:avLst/>
          </a:prstGeom>
          <a:noFill/>
          <a:ln w="9525" algn="ctr">
            <a:solidFill>
              <a:schemeClr val="hlink"/>
            </a:solidFill>
            <a:prstDash val="dash"/>
            <a:round/>
            <a:headEnd/>
            <a:tailEnd/>
          </a:ln>
        </p:spPr>
      </p:cxnSp>
      <p:cxnSp>
        <p:nvCxnSpPr>
          <p:cNvPr id="1649760" name="Egyenes összekötő 500"/>
          <p:cNvCxnSpPr>
            <a:cxnSpLocks noChangeShapeType="1"/>
          </p:cNvCxnSpPr>
          <p:nvPr>
            <p:custDataLst>
              <p:tags r:id="rId60"/>
            </p:custDataLst>
          </p:nvPr>
        </p:nvCxnSpPr>
        <p:spPr bwMode="gray">
          <a:xfrm>
            <a:off x="2906713" y="1800225"/>
            <a:ext cx="357187" cy="0"/>
          </a:xfrm>
          <a:prstGeom prst="line">
            <a:avLst/>
          </a:prstGeom>
          <a:noFill/>
          <a:ln w="9525" algn="ctr">
            <a:solidFill>
              <a:schemeClr val="hlink"/>
            </a:solidFill>
            <a:prstDash val="dash"/>
            <a:round/>
            <a:headEnd/>
            <a:tailEnd/>
          </a:ln>
        </p:spPr>
      </p:cxnSp>
      <p:cxnSp>
        <p:nvCxnSpPr>
          <p:cNvPr id="1649761" name="Egyenes összekötő 499"/>
          <p:cNvCxnSpPr>
            <a:cxnSpLocks noChangeShapeType="1"/>
          </p:cNvCxnSpPr>
          <p:nvPr>
            <p:custDataLst>
              <p:tags r:id="rId61"/>
            </p:custDataLst>
          </p:nvPr>
        </p:nvCxnSpPr>
        <p:spPr bwMode="gray">
          <a:xfrm>
            <a:off x="2906713" y="1617663"/>
            <a:ext cx="357187" cy="0"/>
          </a:xfrm>
          <a:prstGeom prst="line">
            <a:avLst/>
          </a:prstGeom>
          <a:noFill/>
          <a:ln w="9525" algn="ctr">
            <a:solidFill>
              <a:schemeClr val="hlink"/>
            </a:solidFill>
            <a:prstDash val="dash"/>
            <a:round/>
            <a:headEnd/>
            <a:tailEnd/>
          </a:ln>
        </p:spPr>
      </p:cxnSp>
      <p:cxnSp>
        <p:nvCxnSpPr>
          <p:cNvPr id="1649762" name="Egyenes összekötő 501"/>
          <p:cNvCxnSpPr>
            <a:cxnSpLocks noChangeShapeType="1"/>
          </p:cNvCxnSpPr>
          <p:nvPr>
            <p:custDataLst>
              <p:tags r:id="rId62"/>
            </p:custDataLst>
          </p:nvPr>
        </p:nvCxnSpPr>
        <p:spPr bwMode="gray">
          <a:xfrm>
            <a:off x="2906713" y="1617663"/>
            <a:ext cx="0" cy="182562"/>
          </a:xfrm>
          <a:prstGeom prst="line">
            <a:avLst/>
          </a:prstGeom>
          <a:noFill/>
          <a:ln w="9525" algn="ctr">
            <a:solidFill>
              <a:schemeClr val="hlink"/>
            </a:solidFill>
            <a:round/>
            <a:headEnd/>
            <a:tailEnd/>
          </a:ln>
        </p:spPr>
      </p:cxnSp>
      <p:sp>
        <p:nvSpPr>
          <p:cNvPr id="1649763" name="Téglalap 422"/>
          <p:cNvSpPr>
            <a:spLocks noChangeArrowheads="1"/>
          </p:cNvSpPr>
          <p:nvPr>
            <p:custDataLst>
              <p:tags r:id="rId63"/>
            </p:custDataLst>
          </p:nvPr>
        </p:nvSpPr>
        <p:spPr bwMode="auto">
          <a:xfrm>
            <a:off x="1382713" y="4802188"/>
            <a:ext cx="641350" cy="182562"/>
          </a:xfrm>
          <a:prstGeom prst="rect">
            <a:avLst/>
          </a:prstGeom>
          <a:noFill/>
          <a:ln w="9525" algn="ctr">
            <a:noFill/>
            <a:round/>
            <a:headEnd/>
            <a:tailEnd/>
          </a:ln>
        </p:spPr>
        <p:txBody>
          <a:bodyPr wrap="none" lIns="0" tIns="0" rIns="0" bIns="0" anchor="ctr"/>
          <a:lstStyle/>
          <a:p>
            <a:pPr algn="r" defTabSz="627063">
              <a:buClr>
                <a:srgbClr val="000000"/>
              </a:buClr>
            </a:pPr>
            <a:fld id="{BEB28AE9-AF39-4318-B266-EFA3678143B5}" type="datetime'M''''''''''''é''d''''''''''''''''ia ''''''(''3'''')'">
              <a:rPr lang="en-US" sz="1200" b="0">
                <a:solidFill>
                  <a:srgbClr val="000000"/>
                </a:solidFill>
              </a:rPr>
              <a:pPr algn="r" defTabSz="627063">
                <a:buClr>
                  <a:srgbClr val="000000"/>
                </a:buClr>
              </a:pPr>
              <a:t>Média (3)</a:t>
            </a:fld>
            <a:endParaRPr lang="hu-HU" sz="1200" b="0">
              <a:solidFill>
                <a:srgbClr val="000000"/>
              </a:solidFill>
              <a:sym typeface="+mn-lt"/>
            </a:endParaRPr>
          </a:p>
        </p:txBody>
      </p:sp>
      <p:sp>
        <p:nvSpPr>
          <p:cNvPr id="1649764" name="Téglalap 423"/>
          <p:cNvSpPr>
            <a:spLocks noChangeArrowheads="1"/>
          </p:cNvSpPr>
          <p:nvPr>
            <p:custDataLst>
              <p:tags r:id="rId64"/>
            </p:custDataLst>
          </p:nvPr>
        </p:nvSpPr>
        <p:spPr bwMode="auto">
          <a:xfrm>
            <a:off x="1230313" y="5119688"/>
            <a:ext cx="793750" cy="182562"/>
          </a:xfrm>
          <a:prstGeom prst="rect">
            <a:avLst/>
          </a:prstGeom>
          <a:noFill/>
          <a:ln w="9525" algn="ctr">
            <a:noFill/>
            <a:round/>
            <a:headEnd/>
            <a:tailEnd/>
          </a:ln>
        </p:spPr>
        <p:txBody>
          <a:bodyPr wrap="none" lIns="0" tIns="0" rIns="0" bIns="0" anchor="ctr"/>
          <a:lstStyle/>
          <a:p>
            <a:pPr algn="r" defTabSz="627063">
              <a:buClr>
                <a:srgbClr val="000000"/>
              </a:buClr>
            </a:pPr>
            <a:fld id="{13345C90-8396-44E7-B0BF-D0853462B737}" type="datetime'''''Au''''t''ó''''i''''''p''a''''''r'''''' ''(''4'')'''''''">
              <a:rPr lang="en-US" sz="1200" b="0">
                <a:solidFill>
                  <a:srgbClr val="000000"/>
                </a:solidFill>
              </a:rPr>
              <a:pPr algn="r" defTabSz="627063">
                <a:buClr>
                  <a:srgbClr val="000000"/>
                </a:buClr>
              </a:pPr>
              <a:t>Autóipar (4)</a:t>
            </a:fld>
            <a:endParaRPr lang="hu-HU" sz="1200" b="0">
              <a:solidFill>
                <a:srgbClr val="000000"/>
              </a:solidFill>
              <a:sym typeface="+mn-lt"/>
            </a:endParaRPr>
          </a:p>
        </p:txBody>
      </p:sp>
      <p:sp>
        <p:nvSpPr>
          <p:cNvPr id="1649765" name="Téglalap 430"/>
          <p:cNvSpPr>
            <a:spLocks noChangeArrowheads="1"/>
          </p:cNvSpPr>
          <p:nvPr>
            <p:custDataLst>
              <p:tags r:id="rId65"/>
            </p:custDataLst>
          </p:nvPr>
        </p:nvSpPr>
        <p:spPr bwMode="auto">
          <a:xfrm>
            <a:off x="884238" y="5435600"/>
            <a:ext cx="1139825" cy="182563"/>
          </a:xfrm>
          <a:prstGeom prst="rect">
            <a:avLst/>
          </a:prstGeom>
          <a:noFill/>
          <a:ln w="9525" algn="ctr">
            <a:noFill/>
            <a:round/>
            <a:headEnd/>
            <a:tailEnd/>
          </a:ln>
        </p:spPr>
        <p:txBody>
          <a:bodyPr wrap="none" lIns="0" tIns="0" rIns="0" bIns="0" anchor="ctr"/>
          <a:lstStyle/>
          <a:p>
            <a:pPr algn="r" defTabSz="627063">
              <a:buClr>
                <a:srgbClr val="000000"/>
              </a:buClr>
            </a:pPr>
            <a:fld id="{D6CFD350-F0E5-418E-A945-C8F96B17E73C}" type="datetime'F''''élv''''e''''''z''''''''etői''''''''par (''''4'')'''">
              <a:rPr lang="en-US" sz="1200" b="0">
                <a:solidFill>
                  <a:srgbClr val="000000"/>
                </a:solidFill>
              </a:rPr>
              <a:pPr algn="r" defTabSz="627063">
                <a:buClr>
                  <a:srgbClr val="000000"/>
                </a:buClr>
              </a:pPr>
              <a:t>Félvezetőipar (4)</a:t>
            </a:fld>
            <a:endParaRPr lang="hu-HU" sz="1200" b="0">
              <a:solidFill>
                <a:srgbClr val="000000"/>
              </a:solidFill>
              <a:sym typeface="+mn-lt"/>
            </a:endParaRPr>
          </a:p>
        </p:txBody>
      </p:sp>
      <p:sp>
        <p:nvSpPr>
          <p:cNvPr id="1649766" name="Téglalap 431"/>
          <p:cNvSpPr>
            <a:spLocks noChangeArrowheads="1"/>
          </p:cNvSpPr>
          <p:nvPr>
            <p:custDataLst>
              <p:tags r:id="rId66"/>
            </p:custDataLst>
          </p:nvPr>
        </p:nvSpPr>
        <p:spPr bwMode="auto">
          <a:xfrm>
            <a:off x="334963" y="5754688"/>
            <a:ext cx="1689100" cy="182562"/>
          </a:xfrm>
          <a:prstGeom prst="rect">
            <a:avLst/>
          </a:prstGeom>
          <a:noFill/>
          <a:ln w="9525" algn="ctr">
            <a:noFill/>
            <a:round/>
            <a:headEnd/>
            <a:tailEnd/>
          </a:ln>
        </p:spPr>
        <p:txBody>
          <a:bodyPr wrap="none" lIns="0" tIns="0" rIns="0" bIns="0" anchor="ctr"/>
          <a:lstStyle/>
          <a:p>
            <a:pPr algn="r" defTabSz="627063">
              <a:buClr>
                <a:srgbClr val="000000"/>
              </a:buClr>
            </a:pPr>
            <a:fld id="{AED9A1E2-5FEF-4FD2-ADDD-48B2A22E8AC2}" type="datetime'Házta''''rt''ás''i e''l''e''k''''''''''tr''o''''nika (4)'''''">
              <a:rPr lang="en-US" sz="1200" b="0">
                <a:solidFill>
                  <a:srgbClr val="000000"/>
                </a:solidFill>
              </a:rPr>
              <a:pPr algn="r" defTabSz="627063">
                <a:buClr>
                  <a:srgbClr val="000000"/>
                </a:buClr>
              </a:pPr>
              <a:t>Háztartási elektronika (4)</a:t>
            </a:fld>
            <a:endParaRPr lang="hu-HU" sz="1200" b="0">
              <a:solidFill>
                <a:srgbClr val="000000"/>
              </a:solidFill>
              <a:sym typeface="+mn-lt"/>
            </a:endParaRPr>
          </a:p>
        </p:txBody>
      </p:sp>
      <p:sp>
        <p:nvSpPr>
          <p:cNvPr id="1649767" name="Téglalap 320"/>
          <p:cNvSpPr>
            <a:spLocks noChangeArrowheads="1"/>
          </p:cNvSpPr>
          <p:nvPr>
            <p:custDataLst>
              <p:tags r:id="rId67"/>
            </p:custDataLst>
          </p:nvPr>
        </p:nvSpPr>
        <p:spPr bwMode="auto">
          <a:xfrm>
            <a:off x="530225" y="1933575"/>
            <a:ext cx="1493838" cy="182563"/>
          </a:xfrm>
          <a:prstGeom prst="rect">
            <a:avLst/>
          </a:prstGeom>
          <a:noFill/>
          <a:ln w="9525" algn="ctr">
            <a:noFill/>
            <a:round/>
            <a:headEnd/>
            <a:tailEnd/>
          </a:ln>
        </p:spPr>
        <p:txBody>
          <a:bodyPr wrap="none" lIns="0" tIns="0" rIns="0" bIns="0" anchor="ctr"/>
          <a:lstStyle/>
          <a:p>
            <a:pPr algn="r" defTabSz="627063">
              <a:buClr>
                <a:srgbClr val="000000"/>
              </a:buClr>
            </a:pPr>
            <a:fld id="{EA6A63C6-9476-42E0-B2CD-302C2350E0AC}" type="datetime'''''''''T''''e''l''e''''ko''mm''uni''káci''''''ó ''(2)'''">
              <a:rPr lang="en-US" sz="1200" b="0">
                <a:solidFill>
                  <a:srgbClr val="000000"/>
                </a:solidFill>
              </a:rPr>
              <a:pPr algn="r" defTabSz="627063">
                <a:buClr>
                  <a:srgbClr val="000000"/>
                </a:buClr>
              </a:pPr>
              <a:t>Telekommunikáció (2)</a:t>
            </a:fld>
            <a:endParaRPr lang="en-US" sz="1200" b="0">
              <a:solidFill>
                <a:srgbClr val="000000"/>
              </a:solidFill>
              <a:sym typeface="+mn-lt"/>
            </a:endParaRPr>
          </a:p>
        </p:txBody>
      </p:sp>
      <p:sp>
        <p:nvSpPr>
          <p:cNvPr id="1649768" name="Téglalap 319"/>
          <p:cNvSpPr>
            <a:spLocks noChangeArrowheads="1"/>
          </p:cNvSpPr>
          <p:nvPr>
            <p:custDataLst>
              <p:tags r:id="rId68"/>
            </p:custDataLst>
          </p:nvPr>
        </p:nvSpPr>
        <p:spPr bwMode="auto">
          <a:xfrm>
            <a:off x="300038" y="2249488"/>
            <a:ext cx="1724025" cy="182562"/>
          </a:xfrm>
          <a:prstGeom prst="rect">
            <a:avLst/>
          </a:prstGeom>
          <a:noFill/>
          <a:ln w="9525" algn="ctr">
            <a:noFill/>
            <a:round/>
            <a:headEnd/>
            <a:tailEnd/>
          </a:ln>
        </p:spPr>
        <p:txBody>
          <a:bodyPr wrap="none" lIns="0" tIns="0" rIns="0" bIns="0" anchor="ctr"/>
          <a:lstStyle/>
          <a:p>
            <a:pPr algn="r" defTabSz="627063">
              <a:buClr>
                <a:srgbClr val="000000"/>
              </a:buClr>
            </a:pPr>
            <a:fld id="{DC940525-19CE-4C58-998D-38D88A1AF0FD}" type="datetime'''''Fémipar és bá''''ny''''''''''''''''''ás''za''t ''''(2)'''">
              <a:rPr lang="en-US" sz="1200" b="0">
                <a:solidFill>
                  <a:srgbClr val="000000"/>
                </a:solidFill>
              </a:rPr>
              <a:pPr algn="r" defTabSz="627063">
                <a:buClr>
                  <a:srgbClr val="000000"/>
                </a:buClr>
              </a:pPr>
              <a:t>Fémipar és bányászat (2)</a:t>
            </a:fld>
            <a:endParaRPr lang="hu-HU" sz="1200" b="0">
              <a:solidFill>
                <a:srgbClr val="000000"/>
              </a:solidFill>
              <a:sym typeface="+mn-lt"/>
            </a:endParaRPr>
          </a:p>
        </p:txBody>
      </p:sp>
      <p:sp>
        <p:nvSpPr>
          <p:cNvPr id="1649769" name="Téglalap 321"/>
          <p:cNvSpPr>
            <a:spLocks noChangeArrowheads="1"/>
          </p:cNvSpPr>
          <p:nvPr>
            <p:custDataLst>
              <p:tags r:id="rId69"/>
            </p:custDataLst>
          </p:nvPr>
        </p:nvSpPr>
        <p:spPr bwMode="auto">
          <a:xfrm>
            <a:off x="544513" y="1617663"/>
            <a:ext cx="1479550" cy="182562"/>
          </a:xfrm>
          <a:prstGeom prst="rect">
            <a:avLst/>
          </a:prstGeom>
          <a:noFill/>
          <a:ln w="9525" algn="ctr">
            <a:noFill/>
            <a:round/>
            <a:headEnd/>
            <a:tailEnd/>
          </a:ln>
        </p:spPr>
        <p:txBody>
          <a:bodyPr wrap="none" lIns="0" tIns="0" rIns="0" bIns="0" anchor="ctr"/>
          <a:lstStyle/>
          <a:p>
            <a:pPr algn="r" defTabSz="627063">
              <a:buClr>
                <a:srgbClr val="000000"/>
              </a:buClr>
            </a:pPr>
            <a:fld id="{8DD436AB-19ED-4706-B296-D84430ED5BD5}" type="datetime'''O''la''''j'','''' föl''d''g''''áz'', szén'' (''''''''3'')'''">
              <a:rPr lang="en-US" sz="1200" b="0">
                <a:solidFill>
                  <a:srgbClr val="000000"/>
                </a:solidFill>
              </a:rPr>
              <a:pPr algn="r" defTabSz="627063">
                <a:buClr>
                  <a:srgbClr val="000000"/>
                </a:buClr>
              </a:pPr>
              <a:t>Olaj, földgáz, szén (3)</a:t>
            </a:fld>
            <a:endParaRPr lang="en-US" sz="1200" b="0">
              <a:solidFill>
                <a:srgbClr val="000000"/>
              </a:solidFill>
              <a:sym typeface="+mn-lt"/>
            </a:endParaRPr>
          </a:p>
        </p:txBody>
      </p:sp>
      <p:sp>
        <p:nvSpPr>
          <p:cNvPr id="1649770" name="Téglalap 508"/>
          <p:cNvSpPr>
            <a:spLocks noChangeArrowheads="1"/>
          </p:cNvSpPr>
          <p:nvPr>
            <p:custDataLst>
              <p:tags r:id="rId70"/>
            </p:custDataLst>
          </p:nvPr>
        </p:nvSpPr>
        <p:spPr bwMode="auto">
          <a:xfrm>
            <a:off x="2360613" y="3224213"/>
            <a:ext cx="244475" cy="152400"/>
          </a:xfrm>
          <a:prstGeom prst="rect">
            <a:avLst/>
          </a:prstGeom>
          <a:noFill/>
          <a:ln w="9525" algn="ctr">
            <a:noFill/>
            <a:round/>
            <a:headEnd/>
            <a:tailEnd/>
          </a:ln>
        </p:spPr>
        <p:txBody>
          <a:bodyPr wrap="none" lIns="17463" tIns="0" rIns="17463" bIns="0" anchor="ctr"/>
          <a:lstStyle/>
          <a:p>
            <a:pPr defTabSz="627063">
              <a:buClr>
                <a:srgbClr val="000000"/>
              </a:buClr>
            </a:pPr>
            <a:fld id="{AE0CA752-3E96-42F1-A0EC-49423A133401}" type="datetime'''1''''''''0''''''''''''''''''''''''''''''''''''9'''''">
              <a:rPr lang="en-US" sz="1000" b="0">
                <a:solidFill>
                  <a:srgbClr val="000000"/>
                </a:solidFill>
              </a:rPr>
              <a:pPr defTabSz="627063">
                <a:buClr>
                  <a:srgbClr val="000000"/>
                </a:buClr>
              </a:pPr>
              <a:t>109</a:t>
            </a:fld>
            <a:endParaRPr lang="hu-HU" sz="1000" b="0">
              <a:solidFill>
                <a:srgbClr val="000000"/>
              </a:solidFill>
              <a:sym typeface="Arial" charset="0"/>
            </a:endParaRPr>
          </a:p>
        </p:txBody>
      </p:sp>
      <p:sp>
        <p:nvSpPr>
          <p:cNvPr id="1649771" name="Téglalap 322"/>
          <p:cNvSpPr>
            <a:spLocks noChangeArrowheads="1"/>
          </p:cNvSpPr>
          <p:nvPr>
            <p:custDataLst>
              <p:tags r:id="rId71"/>
            </p:custDataLst>
          </p:nvPr>
        </p:nvSpPr>
        <p:spPr bwMode="auto">
          <a:xfrm>
            <a:off x="892175" y="1296988"/>
            <a:ext cx="1131888" cy="182562"/>
          </a:xfrm>
          <a:prstGeom prst="rect">
            <a:avLst/>
          </a:prstGeom>
          <a:noFill/>
          <a:ln w="9525" algn="ctr">
            <a:noFill/>
            <a:round/>
            <a:headEnd/>
            <a:tailEnd/>
          </a:ln>
        </p:spPr>
        <p:txBody>
          <a:bodyPr wrap="none" lIns="0" tIns="0" rIns="0" bIns="0" anchor="ctr"/>
          <a:lstStyle/>
          <a:p>
            <a:pPr algn="r" defTabSz="627063">
              <a:buClr>
                <a:srgbClr val="000000"/>
              </a:buClr>
            </a:pPr>
            <a:fld id="{CB1BEBE5-77BD-4E75-BBDB-66C7CD32E0A9}" type="datetime'Ban''''''''''''''''k''sz''ekt''''''''''''''o''r ''(1'''')'''">
              <a:rPr lang="en-US" sz="1200">
                <a:solidFill>
                  <a:srgbClr val="000000"/>
                </a:solidFill>
              </a:rPr>
              <a:pPr algn="r" defTabSz="627063">
                <a:buClr>
                  <a:srgbClr val="000000"/>
                </a:buClr>
              </a:pPr>
              <a:t>Bankszektor (1)</a:t>
            </a:fld>
            <a:endParaRPr lang="en-US" sz="1200">
              <a:solidFill>
                <a:srgbClr val="000000"/>
              </a:solidFill>
              <a:sym typeface="+mn-lt"/>
            </a:endParaRPr>
          </a:p>
        </p:txBody>
      </p:sp>
      <p:sp>
        <p:nvSpPr>
          <p:cNvPr id="1649772" name="Téglalap 505"/>
          <p:cNvSpPr>
            <a:spLocks noChangeArrowheads="1"/>
          </p:cNvSpPr>
          <p:nvPr>
            <p:custDataLst>
              <p:tags r:id="rId72"/>
            </p:custDataLst>
          </p:nvPr>
        </p:nvSpPr>
        <p:spPr bwMode="auto">
          <a:xfrm>
            <a:off x="2573338" y="2263775"/>
            <a:ext cx="244475" cy="152400"/>
          </a:xfrm>
          <a:prstGeom prst="rect">
            <a:avLst/>
          </a:prstGeom>
          <a:noFill/>
          <a:ln w="9525" algn="ctr">
            <a:noFill/>
            <a:round/>
            <a:headEnd/>
            <a:tailEnd/>
          </a:ln>
        </p:spPr>
        <p:txBody>
          <a:bodyPr wrap="none" lIns="17463" tIns="0" rIns="17463" bIns="0" anchor="ctr"/>
          <a:lstStyle/>
          <a:p>
            <a:pPr defTabSz="627063">
              <a:buClr>
                <a:srgbClr val="000000"/>
              </a:buClr>
            </a:pPr>
            <a:fld id="{03AB93D2-6CAA-4689-ABAC-B5D05201B9D6}" type="datetime'''''''''''''2''''''''3''''''''''''''''''''''''''''''''''''6'">
              <a:rPr lang="en-US" sz="1000" b="0">
                <a:solidFill>
                  <a:srgbClr val="000000"/>
                </a:solidFill>
              </a:rPr>
              <a:pPr defTabSz="627063">
                <a:buClr>
                  <a:srgbClr val="000000"/>
                </a:buClr>
              </a:pPr>
              <a:t>236</a:t>
            </a:fld>
            <a:endParaRPr lang="hu-HU" sz="1000" b="0">
              <a:solidFill>
                <a:srgbClr val="000000"/>
              </a:solidFill>
              <a:sym typeface="Arial" charset="0"/>
            </a:endParaRPr>
          </a:p>
        </p:txBody>
      </p:sp>
      <p:sp>
        <p:nvSpPr>
          <p:cNvPr id="1649773" name="Téglalap 507"/>
          <p:cNvSpPr>
            <a:spLocks noChangeArrowheads="1"/>
          </p:cNvSpPr>
          <p:nvPr>
            <p:custDataLst>
              <p:tags r:id="rId73"/>
            </p:custDataLst>
          </p:nvPr>
        </p:nvSpPr>
        <p:spPr bwMode="auto">
          <a:xfrm>
            <a:off x="2489200" y="2903538"/>
            <a:ext cx="244475" cy="152400"/>
          </a:xfrm>
          <a:prstGeom prst="rect">
            <a:avLst/>
          </a:prstGeom>
          <a:noFill/>
          <a:ln w="9525" algn="ctr">
            <a:noFill/>
            <a:round/>
            <a:headEnd/>
            <a:tailEnd/>
          </a:ln>
        </p:spPr>
        <p:txBody>
          <a:bodyPr wrap="none" lIns="17463" tIns="0" rIns="17463" bIns="0" anchor="ctr"/>
          <a:lstStyle/>
          <a:p>
            <a:pPr defTabSz="627063">
              <a:buClr>
                <a:srgbClr val="000000"/>
              </a:buClr>
            </a:pPr>
            <a:fld id="{5985437C-C9B5-400B-B148-52AC6B2B105F}" type="datetime'1''''''''''''''''''8''6'''''''''''''''''''''''''''''''''">
              <a:rPr lang="en-US" sz="1000" b="0">
                <a:solidFill>
                  <a:srgbClr val="000000"/>
                </a:solidFill>
              </a:rPr>
              <a:pPr defTabSz="627063">
                <a:buClr>
                  <a:srgbClr val="000000"/>
                </a:buClr>
              </a:pPr>
              <a:t>186</a:t>
            </a:fld>
            <a:endParaRPr lang="hu-HU" sz="1000" b="0">
              <a:solidFill>
                <a:srgbClr val="000000"/>
              </a:solidFill>
              <a:sym typeface="Arial" charset="0"/>
            </a:endParaRPr>
          </a:p>
        </p:txBody>
      </p:sp>
      <p:sp>
        <p:nvSpPr>
          <p:cNvPr id="1649774" name="Téglalap 503"/>
          <p:cNvSpPr>
            <a:spLocks noChangeArrowheads="1"/>
          </p:cNvSpPr>
          <p:nvPr>
            <p:custDataLst>
              <p:tags r:id="rId74"/>
            </p:custDataLst>
          </p:nvPr>
        </p:nvSpPr>
        <p:spPr bwMode="auto">
          <a:xfrm>
            <a:off x="3449638" y="1311275"/>
            <a:ext cx="244475" cy="152400"/>
          </a:xfrm>
          <a:prstGeom prst="rect">
            <a:avLst/>
          </a:prstGeom>
          <a:noFill/>
          <a:ln w="9525" algn="ctr">
            <a:noFill/>
            <a:round/>
            <a:headEnd/>
            <a:tailEnd/>
          </a:ln>
        </p:spPr>
        <p:txBody>
          <a:bodyPr wrap="none" lIns="17463" tIns="0" rIns="17463" bIns="0" anchor="ctr"/>
          <a:lstStyle/>
          <a:p>
            <a:pPr defTabSz="627063">
              <a:buClr>
                <a:srgbClr val="000000"/>
              </a:buClr>
            </a:pPr>
            <a:fld id="{C4C840DF-1876-4364-B63D-7DC233F7368B}" type="datetime'''''''''''''''''''''''''''''''7''''''''''4''2'''''''''''''''">
              <a:rPr lang="en-US" sz="1000" b="0">
                <a:solidFill>
                  <a:srgbClr val="000000"/>
                </a:solidFill>
              </a:rPr>
              <a:pPr defTabSz="627063">
                <a:buClr>
                  <a:srgbClr val="000000"/>
                </a:buClr>
              </a:pPr>
              <a:t>742</a:t>
            </a:fld>
            <a:endParaRPr lang="hu-HU" sz="1000" b="0">
              <a:solidFill>
                <a:srgbClr val="000000"/>
              </a:solidFill>
              <a:sym typeface="Arial" charset="0"/>
            </a:endParaRPr>
          </a:p>
        </p:txBody>
      </p:sp>
      <p:sp>
        <p:nvSpPr>
          <p:cNvPr id="1649775" name="Téglalap 496"/>
          <p:cNvSpPr>
            <a:spLocks noChangeArrowheads="1"/>
          </p:cNvSpPr>
          <p:nvPr>
            <p:custDataLst>
              <p:tags r:id="rId75"/>
            </p:custDataLst>
          </p:nvPr>
        </p:nvSpPr>
        <p:spPr bwMode="auto">
          <a:xfrm>
            <a:off x="3289300" y="1631950"/>
            <a:ext cx="687388" cy="152400"/>
          </a:xfrm>
          <a:prstGeom prst="rect">
            <a:avLst/>
          </a:prstGeom>
          <a:noFill/>
          <a:ln w="9525" algn="ctr">
            <a:noFill/>
            <a:round/>
            <a:headEnd/>
            <a:tailEnd/>
          </a:ln>
        </p:spPr>
        <p:txBody>
          <a:bodyPr wrap="none" lIns="17463" tIns="0" rIns="17463" bIns="0" anchor="ctr"/>
          <a:lstStyle/>
          <a:p>
            <a:pPr defTabSz="627063">
              <a:buClr>
                <a:srgbClr val="000000"/>
              </a:buClr>
            </a:pPr>
            <a:r>
              <a:rPr lang="hu-HU" sz="1000" b="0">
                <a:solidFill>
                  <a:srgbClr val="000000"/>
                </a:solidFill>
              </a:rPr>
              <a:t>650-795 (5)</a:t>
            </a:r>
            <a:endParaRPr lang="hu-HU" sz="1000" b="0">
              <a:solidFill>
                <a:srgbClr val="000000"/>
              </a:solidFill>
              <a:sym typeface="Arial" charset="0"/>
            </a:endParaRPr>
          </a:p>
        </p:txBody>
      </p:sp>
      <p:sp>
        <p:nvSpPr>
          <p:cNvPr id="1649776" name="Téglalap 497"/>
          <p:cNvSpPr>
            <a:spLocks noChangeArrowheads="1"/>
          </p:cNvSpPr>
          <p:nvPr>
            <p:custDataLst>
              <p:tags r:id="rId76"/>
            </p:custDataLst>
          </p:nvPr>
        </p:nvSpPr>
        <p:spPr bwMode="gray">
          <a:xfrm>
            <a:off x="2403475" y="1631950"/>
            <a:ext cx="244475" cy="152400"/>
          </a:xfrm>
          <a:prstGeom prst="rect">
            <a:avLst/>
          </a:prstGeom>
          <a:noFill/>
          <a:ln w="9525" algn="ctr">
            <a:noFill/>
            <a:round/>
            <a:headEnd/>
            <a:tailEnd/>
          </a:ln>
        </p:spPr>
        <p:txBody>
          <a:bodyPr wrap="none" lIns="17463" tIns="0" rIns="17463" bIns="0" anchor="ctr"/>
          <a:lstStyle/>
          <a:p>
            <a:pPr algn="ctr" defTabSz="627063">
              <a:buClr>
                <a:srgbClr val="000000"/>
              </a:buClr>
            </a:pPr>
            <a:fld id="{AE14B805-05D3-494B-9FE0-DF292FD44808}" type="datetime'''''4''''''''''''''4''''''''''''''0'''''''">
              <a:rPr lang="en-US" sz="1000" b="0">
                <a:solidFill>
                  <a:srgbClr val="FFFFFF"/>
                </a:solidFill>
              </a:rPr>
              <a:pPr algn="ctr" defTabSz="627063">
                <a:buClr>
                  <a:srgbClr val="000000"/>
                </a:buClr>
              </a:pPr>
              <a:t>440</a:t>
            </a:fld>
            <a:endParaRPr lang="hu-HU" sz="1000" b="0">
              <a:solidFill>
                <a:srgbClr val="FFFFFF"/>
              </a:solidFill>
              <a:sym typeface="Arial" charset="0"/>
            </a:endParaRPr>
          </a:p>
        </p:txBody>
      </p:sp>
      <p:sp>
        <p:nvSpPr>
          <p:cNvPr id="1649777" name="Téglalap 506"/>
          <p:cNvSpPr>
            <a:spLocks noChangeArrowheads="1"/>
          </p:cNvSpPr>
          <p:nvPr>
            <p:custDataLst>
              <p:tags r:id="rId77"/>
            </p:custDataLst>
          </p:nvPr>
        </p:nvSpPr>
        <p:spPr bwMode="auto">
          <a:xfrm>
            <a:off x="2535238" y="2584450"/>
            <a:ext cx="244475" cy="152400"/>
          </a:xfrm>
          <a:prstGeom prst="rect">
            <a:avLst/>
          </a:prstGeom>
          <a:noFill/>
          <a:ln w="9525" algn="ctr">
            <a:noFill/>
            <a:round/>
            <a:headEnd/>
            <a:tailEnd/>
          </a:ln>
        </p:spPr>
        <p:txBody>
          <a:bodyPr wrap="none" lIns="17463" tIns="0" rIns="17463" bIns="0" anchor="ctr"/>
          <a:lstStyle/>
          <a:p>
            <a:pPr defTabSz="627063">
              <a:buClr>
                <a:srgbClr val="000000"/>
              </a:buClr>
            </a:pPr>
            <a:fld id="{38E180AA-70E6-4781-8889-D775513192A5}" type="datetime'21''''''''''''''''''''''''''''''''4'''''''''''''''''">
              <a:rPr lang="en-US" sz="1000" b="0">
                <a:solidFill>
                  <a:srgbClr val="000000"/>
                </a:solidFill>
              </a:rPr>
              <a:pPr defTabSz="627063">
                <a:buClr>
                  <a:srgbClr val="000000"/>
                </a:buClr>
              </a:pPr>
              <a:t>214</a:t>
            </a:fld>
            <a:endParaRPr lang="hu-HU" sz="1000" b="0">
              <a:solidFill>
                <a:srgbClr val="000000"/>
              </a:solidFill>
              <a:sym typeface="Arial" charset="0"/>
            </a:endParaRPr>
          </a:p>
        </p:txBody>
      </p:sp>
      <p:sp>
        <p:nvSpPr>
          <p:cNvPr id="1649778" name="Téglalap 504"/>
          <p:cNvSpPr>
            <a:spLocks noChangeArrowheads="1"/>
          </p:cNvSpPr>
          <p:nvPr>
            <p:custDataLst>
              <p:tags r:id="rId78"/>
            </p:custDataLst>
          </p:nvPr>
        </p:nvSpPr>
        <p:spPr bwMode="auto">
          <a:xfrm>
            <a:off x="2641600" y="1947863"/>
            <a:ext cx="244475" cy="152400"/>
          </a:xfrm>
          <a:prstGeom prst="rect">
            <a:avLst/>
          </a:prstGeom>
          <a:noFill/>
          <a:ln w="9525" algn="ctr">
            <a:noFill/>
            <a:round/>
            <a:headEnd/>
            <a:tailEnd/>
          </a:ln>
        </p:spPr>
        <p:txBody>
          <a:bodyPr wrap="none" lIns="17463" tIns="0" rIns="17463" bIns="0" anchor="ctr"/>
          <a:lstStyle/>
          <a:p>
            <a:pPr defTabSz="627063">
              <a:buClr>
                <a:srgbClr val="000000"/>
              </a:buClr>
            </a:pPr>
            <a:fld id="{99BC5104-D0FB-4B16-B935-0D59DCAE75C5}" type="datetime'''''''''''''2''''''''''''''7''''''''''''''6'''''''">
              <a:rPr lang="en-US" sz="1000" b="0">
                <a:solidFill>
                  <a:srgbClr val="000000"/>
                </a:solidFill>
              </a:rPr>
              <a:pPr defTabSz="627063">
                <a:buClr>
                  <a:srgbClr val="000000"/>
                </a:buClr>
              </a:pPr>
              <a:t>276</a:t>
            </a:fld>
            <a:endParaRPr lang="hu-HU" sz="1000" b="0">
              <a:solidFill>
                <a:srgbClr val="000000"/>
              </a:solidFill>
              <a:sym typeface="Arial" charset="0"/>
            </a:endParaRPr>
          </a:p>
        </p:txBody>
      </p:sp>
      <p:sp>
        <p:nvSpPr>
          <p:cNvPr id="1649779" name="Téglalap 509"/>
          <p:cNvSpPr>
            <a:spLocks noChangeArrowheads="1"/>
          </p:cNvSpPr>
          <p:nvPr>
            <p:custDataLst>
              <p:tags r:id="rId79"/>
            </p:custDataLst>
          </p:nvPr>
        </p:nvSpPr>
        <p:spPr bwMode="auto">
          <a:xfrm>
            <a:off x="2352675" y="3540125"/>
            <a:ext cx="244475" cy="152400"/>
          </a:xfrm>
          <a:prstGeom prst="rect">
            <a:avLst/>
          </a:prstGeom>
          <a:noFill/>
          <a:ln w="9525" algn="ctr">
            <a:noFill/>
            <a:round/>
            <a:headEnd/>
            <a:tailEnd/>
          </a:ln>
        </p:spPr>
        <p:txBody>
          <a:bodyPr wrap="none" lIns="17463" tIns="0" rIns="17463" bIns="0" anchor="ctr"/>
          <a:lstStyle/>
          <a:p>
            <a:pPr defTabSz="627063">
              <a:buClr>
                <a:srgbClr val="000000"/>
              </a:buClr>
            </a:pPr>
            <a:fld id="{659C689F-BCAC-4A40-9669-FB3357D4993F}" type="datetime'''''''''''''''''''''''''''''''''''''''''10''''''''''4'''''''">
              <a:rPr lang="en-US" sz="1000" b="0">
                <a:solidFill>
                  <a:srgbClr val="000000"/>
                </a:solidFill>
              </a:rPr>
              <a:pPr defTabSz="627063">
                <a:buClr>
                  <a:srgbClr val="000000"/>
                </a:buClr>
              </a:pPr>
              <a:t>104</a:t>
            </a:fld>
            <a:endParaRPr lang="hu-HU" sz="1000" b="0">
              <a:solidFill>
                <a:srgbClr val="000000"/>
              </a:solidFill>
              <a:sym typeface="Arial" charset="0"/>
            </a:endParaRPr>
          </a:p>
        </p:txBody>
      </p:sp>
      <p:sp>
        <p:nvSpPr>
          <p:cNvPr id="1649780" name="Téglalap 315"/>
          <p:cNvSpPr>
            <a:spLocks noChangeArrowheads="1"/>
          </p:cNvSpPr>
          <p:nvPr>
            <p:custDataLst>
              <p:tags r:id="rId80"/>
            </p:custDataLst>
          </p:nvPr>
        </p:nvSpPr>
        <p:spPr bwMode="auto">
          <a:xfrm>
            <a:off x="842963" y="3525838"/>
            <a:ext cx="1181100" cy="182562"/>
          </a:xfrm>
          <a:prstGeom prst="rect">
            <a:avLst/>
          </a:prstGeom>
          <a:noFill/>
          <a:ln w="9525" algn="ctr">
            <a:noFill/>
            <a:round/>
            <a:headEnd/>
            <a:tailEnd/>
          </a:ln>
        </p:spPr>
        <p:txBody>
          <a:bodyPr wrap="none" lIns="0" tIns="0" rIns="0" bIns="0" anchor="ctr"/>
          <a:lstStyle/>
          <a:p>
            <a:pPr algn="r" defTabSz="627063">
              <a:buClr>
                <a:srgbClr val="000000"/>
              </a:buClr>
            </a:pPr>
            <a:fld id="{6AC5E937-F382-4862-9ED1-F707267849D6}" type="datetime'É''''le''l''m''''''''isz''''''''''eripa''r ''''''(''''''3'')'">
              <a:rPr lang="en-US" sz="1200" b="0">
                <a:solidFill>
                  <a:srgbClr val="000000"/>
                </a:solidFill>
              </a:rPr>
              <a:pPr algn="r" defTabSz="627063">
                <a:buClr>
                  <a:srgbClr val="000000"/>
                </a:buClr>
              </a:pPr>
              <a:t>Élelmiszeripar (3)</a:t>
            </a:fld>
            <a:endParaRPr lang="hu-HU" sz="1200" b="0">
              <a:solidFill>
                <a:srgbClr val="000000"/>
              </a:solidFill>
              <a:sym typeface="+mn-lt"/>
            </a:endParaRPr>
          </a:p>
        </p:txBody>
      </p:sp>
      <p:sp>
        <p:nvSpPr>
          <p:cNvPr id="1649781" name="Téglalap 316"/>
          <p:cNvSpPr>
            <a:spLocks noChangeArrowheads="1"/>
          </p:cNvSpPr>
          <p:nvPr>
            <p:custDataLst>
              <p:tags r:id="rId81"/>
            </p:custDataLst>
          </p:nvPr>
        </p:nvSpPr>
        <p:spPr bwMode="auto">
          <a:xfrm>
            <a:off x="815975" y="3209925"/>
            <a:ext cx="1208088" cy="182563"/>
          </a:xfrm>
          <a:prstGeom prst="rect">
            <a:avLst/>
          </a:prstGeom>
          <a:noFill/>
          <a:ln w="9525" algn="ctr">
            <a:noFill/>
            <a:round/>
            <a:headEnd/>
            <a:tailEnd/>
          </a:ln>
        </p:spPr>
        <p:txBody>
          <a:bodyPr wrap="none" lIns="0" tIns="0" rIns="0" bIns="0" anchor="ctr"/>
          <a:lstStyle/>
          <a:p>
            <a:pPr algn="r" defTabSz="627063">
              <a:buClr>
                <a:srgbClr val="000000"/>
              </a:buClr>
            </a:pPr>
            <a:fld id="{36FAA015-1074-49B9-B2D1-C32B34F8C2D9}" type="datetime'Gyóg''''y''''''''s''''''''''ze''''r''''ipa''''r (''4)'''''''''">
              <a:rPr lang="en-US" sz="1200" b="0">
                <a:solidFill>
                  <a:srgbClr val="000000"/>
                </a:solidFill>
              </a:rPr>
              <a:pPr algn="r" defTabSz="627063">
                <a:buClr>
                  <a:srgbClr val="000000"/>
                </a:buClr>
              </a:pPr>
              <a:t>Gyógyszeripar (4)</a:t>
            </a:fld>
            <a:endParaRPr lang="hu-HU" sz="1200" b="0">
              <a:solidFill>
                <a:srgbClr val="000000"/>
              </a:solidFill>
              <a:sym typeface="+mn-lt"/>
            </a:endParaRPr>
          </a:p>
        </p:txBody>
      </p:sp>
      <p:sp>
        <p:nvSpPr>
          <p:cNvPr id="1649782" name="Téglalap 317"/>
          <p:cNvSpPr>
            <a:spLocks noChangeArrowheads="1"/>
          </p:cNvSpPr>
          <p:nvPr>
            <p:custDataLst>
              <p:tags r:id="rId82"/>
            </p:custDataLst>
          </p:nvPr>
        </p:nvSpPr>
        <p:spPr bwMode="auto">
          <a:xfrm>
            <a:off x="1085850" y="2889250"/>
            <a:ext cx="938213" cy="182563"/>
          </a:xfrm>
          <a:prstGeom prst="rect">
            <a:avLst/>
          </a:prstGeom>
          <a:noFill/>
          <a:ln w="9525" algn="ctr">
            <a:noFill/>
            <a:round/>
            <a:headEnd/>
            <a:tailEnd/>
          </a:ln>
        </p:spPr>
        <p:txBody>
          <a:bodyPr wrap="none" lIns="0" tIns="0" rIns="0" bIns="0" anchor="ctr"/>
          <a:lstStyle/>
          <a:p>
            <a:pPr algn="r" defTabSz="627063">
              <a:buClr>
                <a:srgbClr val="000000"/>
              </a:buClr>
            </a:pPr>
            <a:fld id="{7081D716-E09A-4709-9A90-748B262EC7A3}" type="datetime'K''''''''ö''z''''''műv''''ek'''''' ''''''(''''''''4'')'''''">
              <a:rPr lang="en-US" sz="1200" b="0">
                <a:solidFill>
                  <a:srgbClr val="000000"/>
                </a:solidFill>
              </a:rPr>
              <a:pPr algn="r" defTabSz="627063">
                <a:buClr>
                  <a:srgbClr val="000000"/>
                </a:buClr>
              </a:pPr>
              <a:t>Közművek (4)</a:t>
            </a:fld>
            <a:endParaRPr lang="hu-HU" sz="1200" b="0">
              <a:solidFill>
                <a:srgbClr val="000000"/>
              </a:solidFill>
              <a:sym typeface="+mn-lt"/>
            </a:endParaRPr>
          </a:p>
        </p:txBody>
      </p:sp>
      <p:sp>
        <p:nvSpPr>
          <p:cNvPr id="1649783" name="Téglalap 318"/>
          <p:cNvSpPr>
            <a:spLocks noChangeArrowheads="1"/>
          </p:cNvSpPr>
          <p:nvPr>
            <p:custDataLst>
              <p:tags r:id="rId83"/>
            </p:custDataLst>
          </p:nvPr>
        </p:nvSpPr>
        <p:spPr bwMode="auto">
          <a:xfrm>
            <a:off x="1135063" y="2570163"/>
            <a:ext cx="889000" cy="182562"/>
          </a:xfrm>
          <a:prstGeom prst="rect">
            <a:avLst/>
          </a:prstGeom>
          <a:noFill/>
          <a:ln w="9525" algn="ctr">
            <a:noFill/>
            <a:round/>
            <a:headEnd/>
            <a:tailEnd/>
          </a:ln>
        </p:spPr>
        <p:txBody>
          <a:bodyPr wrap="none" lIns="0" tIns="0" rIns="0" bIns="0" anchor="ctr"/>
          <a:lstStyle/>
          <a:p>
            <a:pPr algn="r" defTabSz="627063">
              <a:buClr>
                <a:srgbClr val="000000"/>
              </a:buClr>
            </a:pPr>
            <a:fld id="{03C375A2-839D-444C-B07D-BE45946E4E3B}" type="datetime'''B''i''z''''''t''''''''''''o''s''''''''ít''''á''s'' (4'')'''">
              <a:rPr lang="en-US" sz="1200" b="0">
                <a:solidFill>
                  <a:srgbClr val="000000"/>
                </a:solidFill>
              </a:rPr>
              <a:pPr algn="r" defTabSz="627063">
                <a:buClr>
                  <a:srgbClr val="000000"/>
                </a:buClr>
              </a:pPr>
              <a:t>Biztosítás (4)</a:t>
            </a:fld>
            <a:endParaRPr lang="hu-HU" sz="1200" b="0">
              <a:solidFill>
                <a:srgbClr val="000000"/>
              </a:solidFill>
              <a:sym typeface="+mn-lt"/>
            </a:endParaRPr>
          </a:p>
        </p:txBody>
      </p:sp>
      <p:sp>
        <p:nvSpPr>
          <p:cNvPr id="1649784" name="Téglalap 383"/>
          <p:cNvSpPr>
            <a:spLocks noChangeArrowheads="1"/>
          </p:cNvSpPr>
          <p:nvPr>
            <p:custDataLst>
              <p:tags r:id="rId84"/>
            </p:custDataLst>
          </p:nvPr>
        </p:nvSpPr>
        <p:spPr bwMode="auto">
          <a:xfrm>
            <a:off x="639763" y="3841750"/>
            <a:ext cx="1384300" cy="182563"/>
          </a:xfrm>
          <a:prstGeom prst="rect">
            <a:avLst/>
          </a:prstGeom>
          <a:noFill/>
          <a:ln w="9525" algn="ctr">
            <a:noFill/>
            <a:round/>
            <a:headEnd/>
            <a:tailEnd/>
          </a:ln>
        </p:spPr>
        <p:txBody>
          <a:bodyPr wrap="none" lIns="0" tIns="0" rIns="0" bIns="0" anchor="ctr"/>
          <a:lstStyle/>
          <a:p>
            <a:pPr algn="r" defTabSz="627063">
              <a:buClr>
                <a:srgbClr val="000000"/>
              </a:buClr>
            </a:pPr>
            <a:fld id="{75F5AE17-7D21-4B77-B59B-0067A219FD4B}" type="datetime'''''''''''''K''is''k''''''er''es''ke''del''em'' ''''(''''''3)'">
              <a:rPr lang="en-US" sz="1200" b="0">
                <a:solidFill>
                  <a:srgbClr val="000000"/>
                </a:solidFill>
              </a:rPr>
              <a:pPr algn="r" defTabSz="627063">
                <a:buClr>
                  <a:srgbClr val="000000"/>
                </a:buClr>
              </a:pPr>
              <a:t>Kiskereskedelem (3)</a:t>
            </a:fld>
            <a:endParaRPr lang="hu-HU" sz="1200" b="0">
              <a:solidFill>
                <a:srgbClr val="000000"/>
              </a:solidFill>
              <a:sym typeface="+mn-lt"/>
            </a:endParaRPr>
          </a:p>
        </p:txBody>
      </p:sp>
      <p:sp>
        <p:nvSpPr>
          <p:cNvPr id="1649785" name="Téglalap 390"/>
          <p:cNvSpPr>
            <a:spLocks noChangeArrowheads="1"/>
          </p:cNvSpPr>
          <p:nvPr>
            <p:custDataLst>
              <p:tags r:id="rId85"/>
            </p:custDataLst>
          </p:nvPr>
        </p:nvSpPr>
        <p:spPr bwMode="auto">
          <a:xfrm>
            <a:off x="688975" y="4070350"/>
            <a:ext cx="1335088" cy="365125"/>
          </a:xfrm>
          <a:prstGeom prst="rect">
            <a:avLst/>
          </a:prstGeom>
          <a:noFill/>
          <a:ln w="9525" algn="ctr">
            <a:noFill/>
            <a:round/>
            <a:headEnd/>
            <a:tailEnd/>
          </a:ln>
        </p:spPr>
        <p:txBody>
          <a:bodyPr wrap="none" lIns="0" tIns="0" rIns="0" bIns="0" anchor="ctr"/>
          <a:lstStyle/>
          <a:p>
            <a:pPr algn="r" defTabSz="627063">
              <a:buClr>
                <a:srgbClr val="000000"/>
              </a:buClr>
            </a:pPr>
            <a:fld id="{B69C7E5F-624E-480E-95AE-798F548622A8}" type="datetime'G''é''pg''yá''rtás,&#10;''''al''k''a''trés''''zgyártás'' (2'')'">
              <a:rPr lang="en-US" sz="1200" b="0">
                <a:solidFill>
                  <a:srgbClr val="000000"/>
                </a:solidFill>
              </a:rPr>
              <a:pPr algn="r" defTabSz="627063">
                <a:buClr>
                  <a:srgbClr val="000000"/>
                </a:buClr>
              </a:pPr>
              <a:t>Gépgyártás,
alkatrészgyártás (2)</a:t>
            </a:fld>
            <a:endParaRPr lang="hu-HU" sz="1200" b="0">
              <a:solidFill>
                <a:srgbClr val="000000"/>
              </a:solidFill>
              <a:sym typeface="+mn-lt"/>
            </a:endParaRPr>
          </a:p>
        </p:txBody>
      </p:sp>
      <p:sp>
        <p:nvSpPr>
          <p:cNvPr id="1649786" name="Téglalap 394"/>
          <p:cNvSpPr>
            <a:spLocks noChangeArrowheads="1"/>
          </p:cNvSpPr>
          <p:nvPr>
            <p:custDataLst>
              <p:tags r:id="rId86"/>
            </p:custDataLst>
          </p:nvPr>
        </p:nvSpPr>
        <p:spPr bwMode="auto">
          <a:xfrm>
            <a:off x="1196975" y="4483100"/>
            <a:ext cx="827088" cy="182563"/>
          </a:xfrm>
          <a:prstGeom prst="rect">
            <a:avLst/>
          </a:prstGeom>
          <a:noFill/>
          <a:ln w="9525" algn="ctr">
            <a:noFill/>
            <a:round/>
            <a:headEnd/>
            <a:tailEnd/>
          </a:ln>
        </p:spPr>
        <p:txBody>
          <a:bodyPr wrap="none" lIns="0" tIns="0" rIns="0" bIns="0" anchor="ctr"/>
          <a:lstStyle/>
          <a:p>
            <a:pPr algn="r" defTabSz="627063">
              <a:buClr>
                <a:srgbClr val="000000"/>
              </a:buClr>
            </a:pPr>
            <a:fld id="{3846C5C2-9B42-451D-AC7A-A4BE915A68D6}" type="datetime'''''''''''Ve''gyip''''''a''r'''''' ''''(''''''''3)'''">
              <a:rPr lang="en-US" sz="1200" b="0">
                <a:solidFill>
                  <a:srgbClr val="000000"/>
                </a:solidFill>
              </a:rPr>
              <a:pPr algn="r" defTabSz="627063">
                <a:buClr>
                  <a:srgbClr val="000000"/>
                </a:buClr>
              </a:pPr>
              <a:t>Vegyipar (3)</a:t>
            </a:fld>
            <a:endParaRPr lang="hu-HU" sz="1200" b="0">
              <a:solidFill>
                <a:srgbClr val="000000"/>
              </a:solidFill>
              <a:sym typeface="+mn-lt"/>
            </a:endParaRPr>
          </a:p>
        </p:txBody>
      </p:sp>
      <p:sp>
        <p:nvSpPr>
          <p:cNvPr id="1649787" name="McK Measure"/>
          <p:cNvSpPr txBox="1">
            <a:spLocks noChangeArrowheads="1"/>
          </p:cNvSpPr>
          <p:nvPr>
            <p:custDataLst>
              <p:tags r:id="rId87"/>
            </p:custDataLst>
          </p:nvPr>
        </p:nvSpPr>
        <p:spPr bwMode="auto">
          <a:xfrm>
            <a:off x="182563" y="684213"/>
            <a:ext cx="3825875" cy="312737"/>
          </a:xfrm>
          <a:prstGeom prst="rect">
            <a:avLst/>
          </a:prstGeom>
          <a:noFill/>
          <a:ln w="9525">
            <a:noFill/>
            <a:miter lim="800000"/>
            <a:headEnd/>
            <a:tailEnd/>
          </a:ln>
        </p:spPr>
        <p:txBody>
          <a:bodyPr lIns="0" tIns="0" rIns="0" bIns="0">
            <a:spAutoFit/>
          </a:bodyPr>
          <a:lstStyle/>
          <a:p>
            <a:pPr defTabSz="895350">
              <a:lnSpc>
                <a:spcPct val="85000"/>
              </a:lnSpc>
            </a:pPr>
            <a:r>
              <a:rPr lang="hu-HU" sz="1200">
                <a:solidFill>
                  <a:srgbClr val="000000"/>
                </a:solidFill>
              </a:rPr>
              <a:t>Adózott eredmény különböző iparágakban</a:t>
            </a:r>
          </a:p>
          <a:p>
            <a:pPr defTabSz="895350">
              <a:lnSpc>
                <a:spcPct val="85000"/>
              </a:lnSpc>
            </a:pPr>
            <a:r>
              <a:rPr lang="hu-HU" sz="1200" b="0">
                <a:solidFill>
                  <a:srgbClr val="000000"/>
                </a:solidFill>
              </a:rPr>
              <a:t>(2006, becslés, Mrd USD, egész világ)</a:t>
            </a:r>
            <a:endParaRPr lang="en-US" sz="1200">
              <a:solidFill>
                <a:srgbClr val="000000"/>
              </a:solidFill>
            </a:endParaRPr>
          </a:p>
        </p:txBody>
      </p:sp>
      <p:sp>
        <p:nvSpPr>
          <p:cNvPr id="1649788" name="Téglalap 510"/>
          <p:cNvSpPr>
            <a:spLocks noChangeArrowheads="1"/>
          </p:cNvSpPr>
          <p:nvPr>
            <p:custDataLst>
              <p:tags r:id="rId88"/>
            </p:custDataLst>
          </p:nvPr>
        </p:nvSpPr>
        <p:spPr bwMode="auto">
          <a:xfrm>
            <a:off x="182563" y="1060450"/>
            <a:ext cx="3914775" cy="5581650"/>
          </a:xfrm>
          <a:prstGeom prst="rect">
            <a:avLst/>
          </a:prstGeom>
          <a:noFill/>
          <a:ln w="9525" algn="ctr">
            <a:solidFill>
              <a:srgbClr val="0070C0"/>
            </a:solidFill>
            <a:round/>
            <a:headEnd/>
            <a:tailEnd/>
          </a:ln>
        </p:spPr>
        <p:txBody>
          <a:bodyPr lIns="91404" tIns="45702" rIns="91404" bIns="45702"/>
          <a:lstStyle/>
          <a:p>
            <a:pPr algn="just" defTabSz="627063">
              <a:spcBef>
                <a:spcPct val="50000"/>
              </a:spcBef>
              <a:buClr>
                <a:srgbClr val="000000"/>
              </a:buClr>
              <a:tabLst>
                <a:tab pos="360363" algn="l"/>
              </a:tabLst>
            </a:pPr>
            <a:endParaRPr lang="hu-HU" sz="1200" b="0">
              <a:solidFill>
                <a:srgbClr val="000000"/>
              </a:solidFill>
            </a:endParaRPr>
          </a:p>
        </p:txBody>
      </p:sp>
      <p:sp>
        <p:nvSpPr>
          <p:cNvPr id="1649789" name="Téglalap 511"/>
          <p:cNvSpPr>
            <a:spLocks noChangeArrowheads="1"/>
          </p:cNvSpPr>
          <p:nvPr>
            <p:custDataLst>
              <p:tags r:id="rId89"/>
            </p:custDataLst>
          </p:nvPr>
        </p:nvSpPr>
        <p:spPr bwMode="auto">
          <a:xfrm>
            <a:off x="4210050" y="1060450"/>
            <a:ext cx="5351463" cy="5581650"/>
          </a:xfrm>
          <a:prstGeom prst="rect">
            <a:avLst/>
          </a:prstGeom>
          <a:noFill/>
          <a:ln w="9525" algn="ctr">
            <a:solidFill>
              <a:srgbClr val="0070C0"/>
            </a:solidFill>
            <a:round/>
            <a:headEnd/>
            <a:tailEnd/>
          </a:ln>
        </p:spPr>
        <p:txBody>
          <a:bodyPr lIns="91404" tIns="45702" rIns="91404" bIns="45702"/>
          <a:lstStyle/>
          <a:p>
            <a:pPr algn="just" defTabSz="627063">
              <a:spcBef>
                <a:spcPct val="50000"/>
              </a:spcBef>
              <a:buClr>
                <a:srgbClr val="000000"/>
              </a:buClr>
              <a:tabLst>
                <a:tab pos="360363" algn="l"/>
              </a:tabLst>
            </a:pPr>
            <a:endParaRPr lang="hu-HU" sz="1200" b="0">
              <a:solidFill>
                <a:srgbClr val="000000"/>
              </a:solidFill>
            </a:endParaRPr>
          </a:p>
        </p:txBody>
      </p:sp>
      <p:sp>
        <p:nvSpPr>
          <p:cNvPr id="1649790" name="Szövegdoboz 512"/>
          <p:cNvSpPr txBox="1">
            <a:spLocks noChangeArrowheads="1"/>
          </p:cNvSpPr>
          <p:nvPr/>
        </p:nvSpPr>
        <p:spPr bwMode="auto">
          <a:xfrm>
            <a:off x="2081213" y="1262063"/>
            <a:ext cx="1624012" cy="261937"/>
          </a:xfrm>
          <a:prstGeom prst="rect">
            <a:avLst/>
          </a:prstGeom>
          <a:noFill/>
          <a:ln w="9525">
            <a:noFill/>
            <a:miter lim="800000"/>
            <a:headEnd/>
            <a:tailEnd/>
          </a:ln>
        </p:spPr>
        <p:txBody>
          <a:bodyPr lIns="91404" tIns="45702" rIns="91404" bIns="45702">
            <a:spAutoFit/>
          </a:bodyPr>
          <a:lstStyle/>
          <a:p>
            <a:r>
              <a:rPr lang="hu-HU" sz="1100">
                <a:solidFill>
                  <a:srgbClr val="C30C3E"/>
                </a:solidFill>
              </a:rPr>
              <a:t>≈Hollandia GDP-je</a:t>
            </a:r>
          </a:p>
        </p:txBody>
      </p:sp>
      <p:sp>
        <p:nvSpPr>
          <p:cNvPr id="1649791" name="Szövegdoboz 513"/>
          <p:cNvSpPr txBox="1">
            <a:spLocks noChangeArrowheads="1"/>
          </p:cNvSpPr>
          <p:nvPr/>
        </p:nvSpPr>
        <p:spPr bwMode="auto">
          <a:xfrm>
            <a:off x="7843838" y="1341438"/>
            <a:ext cx="1436687" cy="260350"/>
          </a:xfrm>
          <a:prstGeom prst="rect">
            <a:avLst/>
          </a:prstGeom>
          <a:noFill/>
          <a:ln w="9525">
            <a:noFill/>
            <a:miter lim="800000"/>
            <a:headEnd/>
            <a:tailEnd/>
          </a:ln>
        </p:spPr>
        <p:txBody>
          <a:bodyPr lIns="91404" tIns="45702" rIns="91404" bIns="45702">
            <a:spAutoFit/>
          </a:bodyPr>
          <a:lstStyle/>
          <a:p>
            <a:r>
              <a:rPr lang="hu-HU" sz="1100">
                <a:solidFill>
                  <a:srgbClr val="C30C3E"/>
                </a:solidFill>
              </a:rPr>
              <a:t>≈13 x USA GDP</a:t>
            </a:r>
          </a:p>
        </p:txBody>
      </p:sp>
      <p:pic>
        <p:nvPicPr>
          <p:cNvPr id="1649792" name="Picture 37"/>
          <p:cNvPicPr>
            <a:picLocks noChangeAspect="1" noChangeArrowheads="1"/>
          </p:cNvPicPr>
          <p:nvPr/>
        </p:nvPicPr>
        <p:blipFill>
          <a:blip r:embed="rId102"/>
          <a:srcRect/>
          <a:stretch>
            <a:fillRect/>
          </a:stretch>
        </p:blipFill>
        <p:spPr bwMode="auto">
          <a:xfrm>
            <a:off x="7581900" y="142875"/>
            <a:ext cx="981075" cy="323850"/>
          </a:xfrm>
          <a:prstGeom prst="rect">
            <a:avLst/>
          </a:prstGeom>
          <a:noFill/>
          <a:ln w="9525">
            <a:noFill/>
            <a:miter lim="800000"/>
            <a:headEnd/>
            <a:tailEnd/>
          </a:ln>
        </p:spPr>
      </p:pic>
      <p:sp>
        <p:nvSpPr>
          <p:cNvPr id="114" name="Téglalap 113"/>
          <p:cNvSpPr/>
          <p:nvPr>
            <p:custDataLst>
              <p:tags r:id="rId90"/>
            </p:custDataLst>
          </p:nvPr>
        </p:nvSpPr>
        <p:spPr>
          <a:xfrm>
            <a:off x="8931275" y="25400"/>
            <a:ext cx="900113" cy="73025"/>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115" name="Téglalap 114"/>
          <p:cNvSpPr/>
          <p:nvPr>
            <p:custDataLst>
              <p:tags r:id="rId91"/>
            </p:custDataLst>
          </p:nvPr>
        </p:nvSpPr>
        <p:spPr>
          <a:xfrm>
            <a:off x="8931275" y="130175"/>
            <a:ext cx="900113" cy="71438"/>
          </a:xfrm>
          <a:prstGeom prst="rect">
            <a:avLst/>
          </a:prstGeom>
          <a:solidFill>
            <a:srgbClr val="66CC00">
              <a:lumMod val="75000"/>
            </a:srgbClr>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116" name="Téglalap 115"/>
          <p:cNvSpPr/>
          <p:nvPr>
            <p:custDataLst>
              <p:tags r:id="rId92"/>
            </p:custDataLst>
          </p:nvPr>
        </p:nvSpPr>
        <p:spPr>
          <a:xfrm>
            <a:off x="8931275" y="233363"/>
            <a:ext cx="900113" cy="71437"/>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117" name="Téglalap 116"/>
          <p:cNvSpPr/>
          <p:nvPr>
            <p:custDataLst>
              <p:tags r:id="rId93"/>
            </p:custDataLst>
          </p:nvPr>
        </p:nvSpPr>
        <p:spPr>
          <a:xfrm>
            <a:off x="8931275" y="336550"/>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118" name="Téglalap 117"/>
          <p:cNvSpPr/>
          <p:nvPr>
            <p:custDataLst>
              <p:tags r:id="rId94"/>
            </p:custDataLst>
          </p:nvPr>
        </p:nvSpPr>
        <p:spPr>
          <a:xfrm>
            <a:off x="8931275" y="439738"/>
            <a:ext cx="900113" cy="71437"/>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0734" name="Object 46"/>
          <p:cNvGraphicFramePr>
            <a:graphicFrameLocks/>
          </p:cNvGraphicFramePr>
          <p:nvPr>
            <p:custDataLst>
              <p:tags r:id="rId2"/>
            </p:custDataLst>
          </p:nvPr>
        </p:nvGraphicFramePr>
        <p:xfrm>
          <a:off x="0" y="0"/>
          <a:ext cx="158750" cy="158750"/>
        </p:xfrm>
        <a:graphic>
          <a:graphicData uri="http://schemas.openxmlformats.org/presentationml/2006/ole">
            <p:oleObj spid="_x0000_s1650734" name="think-cell Slide" r:id="rId58" imgW="360" imgH="360" progId="">
              <p:embed/>
            </p:oleObj>
          </a:graphicData>
        </a:graphic>
      </p:graphicFrame>
      <p:sp>
        <p:nvSpPr>
          <p:cNvPr id="9" name="Téglalap 8" hidden="1"/>
          <p:cNvSpPr/>
          <p:nvPr>
            <p:custDataLst>
              <p:tags r:id="rId3"/>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hu-HU" sz="1000" b="0" dirty="0">
              <a:solidFill>
                <a:srgbClr val="FFFFFF"/>
              </a:solidFill>
              <a:latin typeface="Arial"/>
              <a:sym typeface="Arial"/>
            </a:endParaRPr>
          </a:p>
        </p:txBody>
      </p:sp>
      <p:sp>
        <p:nvSpPr>
          <p:cNvPr id="144" name="Téglalap 143"/>
          <p:cNvSpPr/>
          <p:nvPr>
            <p:custDataLst>
              <p:tags r:id="rId4"/>
            </p:custDataLst>
          </p:nvPr>
        </p:nvSpPr>
        <p:spPr>
          <a:xfrm>
            <a:off x="857250" y="638175"/>
            <a:ext cx="8775700" cy="6218238"/>
          </a:xfrm>
          <a:prstGeom prst="rect">
            <a:avLst/>
          </a:prstGeom>
          <a:solidFill>
            <a:srgbClr val="DFF1CB"/>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147" name="Téglalap 146"/>
          <p:cNvSpPr/>
          <p:nvPr>
            <p:custDataLst>
              <p:tags r:id="rId5"/>
            </p:custDataLst>
          </p:nvPr>
        </p:nvSpPr>
        <p:spPr>
          <a:xfrm>
            <a:off x="992188" y="3159125"/>
            <a:ext cx="8505825" cy="1800225"/>
          </a:xfrm>
          <a:prstGeom prst="rect">
            <a:avLst/>
          </a:prstGeom>
          <a:solidFill>
            <a:schemeClr val="bg1"/>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47" name="Ellipszis 46"/>
          <p:cNvSpPr/>
          <p:nvPr>
            <p:custDataLst>
              <p:tags r:id="rId6"/>
            </p:custDataLst>
          </p:nvPr>
        </p:nvSpPr>
        <p:spPr>
          <a:xfrm>
            <a:off x="7473950" y="3346450"/>
            <a:ext cx="449263" cy="1258888"/>
          </a:xfrm>
          <a:prstGeom prst="ellipse">
            <a:avLst/>
          </a:prstGeom>
          <a:solidFill>
            <a:srgbClr val="FCEAE8"/>
          </a:solidFill>
          <a:ln w="9525">
            <a:solidFill>
              <a:srgbClr val="F3A431"/>
            </a:solidFill>
          </a:ln>
        </p:spPr>
        <p:style>
          <a:lnRef idx="2">
            <a:schemeClr val="accent6">
              <a:shade val="50000"/>
            </a:schemeClr>
          </a:lnRef>
          <a:fillRef idx="1">
            <a:schemeClr val="accent6"/>
          </a:fillRef>
          <a:effectRef idx="0">
            <a:schemeClr val="accent6"/>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145" name="Téglalap 144"/>
          <p:cNvSpPr/>
          <p:nvPr>
            <p:custDataLst>
              <p:tags r:id="rId7"/>
            </p:custDataLst>
          </p:nvPr>
        </p:nvSpPr>
        <p:spPr>
          <a:xfrm>
            <a:off x="992188" y="728663"/>
            <a:ext cx="8505825" cy="2386012"/>
          </a:xfrm>
          <a:prstGeom prst="rect">
            <a:avLst/>
          </a:prstGeom>
          <a:solidFill>
            <a:schemeClr val="bg1"/>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a:defRPr/>
            </a:pPr>
            <a:endParaRPr lang="hu-HU" sz="700" dirty="0">
              <a:solidFill>
                <a:srgbClr val="FFFFFF"/>
              </a:solidFill>
            </a:endParaRPr>
          </a:p>
        </p:txBody>
      </p:sp>
      <p:sp>
        <p:nvSpPr>
          <p:cNvPr id="146" name="Téglalap 145"/>
          <p:cNvSpPr/>
          <p:nvPr>
            <p:custDataLst>
              <p:tags r:id="rId8"/>
            </p:custDataLst>
          </p:nvPr>
        </p:nvSpPr>
        <p:spPr>
          <a:xfrm>
            <a:off x="992188" y="5049838"/>
            <a:ext cx="8505825" cy="1758950"/>
          </a:xfrm>
          <a:prstGeom prst="rect">
            <a:avLst/>
          </a:prstGeom>
          <a:solidFill>
            <a:schemeClr val="bg1"/>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36" name="Ellipszis 35"/>
          <p:cNvSpPr/>
          <p:nvPr>
            <p:custDataLst>
              <p:tags r:id="rId9"/>
            </p:custDataLst>
          </p:nvPr>
        </p:nvSpPr>
        <p:spPr>
          <a:xfrm>
            <a:off x="5897563" y="5499100"/>
            <a:ext cx="360362" cy="900113"/>
          </a:xfrm>
          <a:prstGeom prst="ellipse">
            <a:avLst/>
          </a:prstGeom>
          <a:solidFill>
            <a:srgbClr val="FCEAE8"/>
          </a:solidFill>
          <a:ln w="9525">
            <a:solidFill>
              <a:srgbClr val="F3A431"/>
            </a:solidFill>
          </a:ln>
        </p:spPr>
        <p:style>
          <a:lnRef idx="2">
            <a:schemeClr val="accent6">
              <a:shade val="50000"/>
            </a:schemeClr>
          </a:lnRef>
          <a:fillRef idx="1">
            <a:schemeClr val="accent6"/>
          </a:fillRef>
          <a:effectRef idx="0">
            <a:schemeClr val="accent6"/>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35" name="Ellipszis 34"/>
          <p:cNvSpPr/>
          <p:nvPr>
            <p:custDataLst>
              <p:tags r:id="rId10"/>
            </p:custDataLst>
          </p:nvPr>
        </p:nvSpPr>
        <p:spPr>
          <a:xfrm>
            <a:off x="5897563" y="3338513"/>
            <a:ext cx="360362" cy="1260475"/>
          </a:xfrm>
          <a:prstGeom prst="ellipse">
            <a:avLst/>
          </a:prstGeom>
          <a:solidFill>
            <a:srgbClr val="FCEAE8"/>
          </a:solidFill>
          <a:ln w="9525">
            <a:solidFill>
              <a:srgbClr val="F3A431"/>
            </a:solidFill>
          </a:ln>
        </p:spPr>
        <p:style>
          <a:lnRef idx="2">
            <a:schemeClr val="accent6">
              <a:shade val="50000"/>
            </a:schemeClr>
          </a:lnRef>
          <a:fillRef idx="1">
            <a:schemeClr val="accent6"/>
          </a:fillRef>
          <a:effectRef idx="0">
            <a:schemeClr val="accent6"/>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38" name="Ellipszis 37"/>
          <p:cNvSpPr/>
          <p:nvPr>
            <p:custDataLst>
              <p:tags r:id="rId11"/>
            </p:custDataLst>
          </p:nvPr>
        </p:nvSpPr>
        <p:spPr>
          <a:xfrm>
            <a:off x="6392863" y="1268413"/>
            <a:ext cx="450850" cy="1350962"/>
          </a:xfrm>
          <a:prstGeom prst="ellipse">
            <a:avLst/>
          </a:prstGeom>
          <a:solidFill>
            <a:srgbClr val="FCEAE8"/>
          </a:solidFill>
          <a:ln w="9525">
            <a:solidFill>
              <a:srgbClr val="F3A431"/>
            </a:solidFill>
          </a:ln>
        </p:spPr>
        <p:style>
          <a:lnRef idx="2">
            <a:schemeClr val="accent6">
              <a:shade val="50000"/>
            </a:schemeClr>
          </a:lnRef>
          <a:fillRef idx="1">
            <a:schemeClr val="accent6"/>
          </a:fillRef>
          <a:effectRef idx="0">
            <a:schemeClr val="accent6"/>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39" name="Ellipszis 38"/>
          <p:cNvSpPr/>
          <p:nvPr>
            <p:custDataLst>
              <p:tags r:id="rId12"/>
            </p:custDataLst>
          </p:nvPr>
        </p:nvSpPr>
        <p:spPr>
          <a:xfrm>
            <a:off x="6392863" y="3338513"/>
            <a:ext cx="450850" cy="1260475"/>
          </a:xfrm>
          <a:prstGeom prst="ellipse">
            <a:avLst/>
          </a:prstGeom>
          <a:solidFill>
            <a:srgbClr val="FCEAE8"/>
          </a:solidFill>
          <a:ln w="9525">
            <a:solidFill>
              <a:srgbClr val="F3A431"/>
            </a:solidFill>
          </a:ln>
        </p:spPr>
        <p:style>
          <a:lnRef idx="2">
            <a:schemeClr val="accent6">
              <a:shade val="50000"/>
            </a:schemeClr>
          </a:lnRef>
          <a:fillRef idx="1">
            <a:schemeClr val="accent6"/>
          </a:fillRef>
          <a:effectRef idx="0">
            <a:schemeClr val="accent6"/>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40" name="Ellipszis 39"/>
          <p:cNvSpPr/>
          <p:nvPr>
            <p:custDataLst>
              <p:tags r:id="rId13"/>
            </p:custDataLst>
          </p:nvPr>
        </p:nvSpPr>
        <p:spPr>
          <a:xfrm>
            <a:off x="7473950" y="1268413"/>
            <a:ext cx="449263" cy="1350962"/>
          </a:xfrm>
          <a:prstGeom prst="ellipse">
            <a:avLst/>
          </a:prstGeom>
          <a:solidFill>
            <a:srgbClr val="FCEAE8"/>
          </a:solidFill>
          <a:ln w="9525">
            <a:solidFill>
              <a:srgbClr val="F3A431"/>
            </a:solidFill>
          </a:ln>
        </p:spPr>
        <p:style>
          <a:lnRef idx="2">
            <a:schemeClr val="accent6">
              <a:shade val="50000"/>
            </a:schemeClr>
          </a:lnRef>
          <a:fillRef idx="1">
            <a:schemeClr val="accent6"/>
          </a:fillRef>
          <a:effectRef idx="0">
            <a:schemeClr val="accent6"/>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41" name="Ellipszis 40"/>
          <p:cNvSpPr/>
          <p:nvPr>
            <p:custDataLst>
              <p:tags r:id="rId14"/>
            </p:custDataLst>
          </p:nvPr>
        </p:nvSpPr>
        <p:spPr>
          <a:xfrm>
            <a:off x="7473950" y="5499100"/>
            <a:ext cx="449263" cy="900113"/>
          </a:xfrm>
          <a:prstGeom prst="ellipse">
            <a:avLst/>
          </a:prstGeom>
          <a:solidFill>
            <a:srgbClr val="FCEAE8"/>
          </a:solidFill>
          <a:ln w="9525">
            <a:solidFill>
              <a:srgbClr val="F3A431"/>
            </a:solidFill>
          </a:ln>
        </p:spPr>
        <p:style>
          <a:lnRef idx="2">
            <a:schemeClr val="accent6">
              <a:shade val="50000"/>
            </a:schemeClr>
          </a:lnRef>
          <a:fillRef idx="1">
            <a:schemeClr val="accent6"/>
          </a:fillRef>
          <a:effectRef idx="0">
            <a:schemeClr val="accent6"/>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33" name="Ellipszis 32"/>
          <p:cNvSpPr/>
          <p:nvPr>
            <p:custDataLst>
              <p:tags r:id="rId15"/>
            </p:custDataLst>
          </p:nvPr>
        </p:nvSpPr>
        <p:spPr>
          <a:xfrm>
            <a:off x="5087938" y="1268413"/>
            <a:ext cx="404812" cy="1352550"/>
          </a:xfrm>
          <a:prstGeom prst="ellipse">
            <a:avLst/>
          </a:prstGeom>
          <a:solidFill>
            <a:srgbClr val="FCEAE8"/>
          </a:solidFill>
          <a:ln w="9525">
            <a:solidFill>
              <a:srgbClr val="F3A431"/>
            </a:solidFill>
          </a:ln>
        </p:spPr>
        <p:style>
          <a:lnRef idx="2">
            <a:schemeClr val="accent6">
              <a:shade val="50000"/>
            </a:schemeClr>
          </a:lnRef>
          <a:fillRef idx="1">
            <a:schemeClr val="accent6"/>
          </a:fillRef>
          <a:effectRef idx="0">
            <a:schemeClr val="accent6"/>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32" name="Ellipszis 31"/>
          <p:cNvSpPr/>
          <p:nvPr>
            <p:custDataLst>
              <p:tags r:id="rId16"/>
            </p:custDataLst>
          </p:nvPr>
        </p:nvSpPr>
        <p:spPr>
          <a:xfrm>
            <a:off x="4097338" y="1268413"/>
            <a:ext cx="676275" cy="1343025"/>
          </a:xfrm>
          <a:prstGeom prst="ellipse">
            <a:avLst/>
          </a:prstGeom>
          <a:solidFill>
            <a:srgbClr val="FCEAE8"/>
          </a:solidFill>
          <a:ln w="9525">
            <a:solidFill>
              <a:srgbClr val="F3A431"/>
            </a:solidFill>
          </a:ln>
        </p:spPr>
        <p:style>
          <a:lnRef idx="2">
            <a:schemeClr val="accent6">
              <a:shade val="50000"/>
            </a:schemeClr>
          </a:lnRef>
          <a:fillRef idx="1">
            <a:schemeClr val="accent6"/>
          </a:fillRef>
          <a:effectRef idx="0">
            <a:schemeClr val="accent6"/>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118" name="Ellipszis 117"/>
          <p:cNvSpPr/>
          <p:nvPr>
            <p:custDataLst>
              <p:tags r:id="rId17"/>
            </p:custDataLst>
          </p:nvPr>
        </p:nvSpPr>
        <p:spPr>
          <a:xfrm rot="16200000">
            <a:off x="8656638" y="5826125"/>
            <a:ext cx="341312" cy="814388"/>
          </a:xfrm>
          <a:prstGeom prst="ellipse">
            <a:avLst/>
          </a:prstGeom>
          <a:solidFill>
            <a:srgbClr val="FCEAE8"/>
          </a:solidFill>
          <a:ln w="9525">
            <a:solidFill>
              <a:srgbClr val="F3A431"/>
            </a:solidFill>
          </a:ln>
        </p:spPr>
        <p:style>
          <a:lnRef idx="2">
            <a:schemeClr val="accent6">
              <a:shade val="50000"/>
            </a:schemeClr>
          </a:lnRef>
          <a:fillRef idx="1">
            <a:schemeClr val="accent6"/>
          </a:fillRef>
          <a:effectRef idx="0">
            <a:schemeClr val="accent6"/>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119" name="Ellipszis 118"/>
          <p:cNvSpPr/>
          <p:nvPr>
            <p:custDataLst>
              <p:tags r:id="rId18"/>
            </p:custDataLst>
          </p:nvPr>
        </p:nvSpPr>
        <p:spPr>
          <a:xfrm rot="16200000">
            <a:off x="8657431" y="3950494"/>
            <a:ext cx="339725" cy="814388"/>
          </a:xfrm>
          <a:prstGeom prst="ellipse">
            <a:avLst/>
          </a:prstGeom>
          <a:solidFill>
            <a:srgbClr val="FCEAE8"/>
          </a:solidFill>
          <a:ln w="9525">
            <a:solidFill>
              <a:srgbClr val="F3A431"/>
            </a:solidFill>
          </a:ln>
        </p:spPr>
        <p:style>
          <a:lnRef idx="2">
            <a:schemeClr val="accent6">
              <a:shade val="50000"/>
            </a:schemeClr>
          </a:lnRef>
          <a:fillRef idx="1">
            <a:schemeClr val="accent6"/>
          </a:fillRef>
          <a:effectRef idx="0">
            <a:schemeClr val="accent6"/>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115" name="Ellipszis 114"/>
          <p:cNvSpPr/>
          <p:nvPr>
            <p:custDataLst>
              <p:tags r:id="rId19"/>
            </p:custDataLst>
          </p:nvPr>
        </p:nvSpPr>
        <p:spPr>
          <a:xfrm rot="16200000">
            <a:off x="8651081" y="1861344"/>
            <a:ext cx="339725" cy="814388"/>
          </a:xfrm>
          <a:prstGeom prst="ellipse">
            <a:avLst/>
          </a:prstGeom>
          <a:solidFill>
            <a:srgbClr val="FCEAE8"/>
          </a:solidFill>
          <a:ln w="9525">
            <a:solidFill>
              <a:srgbClr val="F3A431"/>
            </a:solidFill>
          </a:ln>
        </p:spPr>
        <p:style>
          <a:lnRef idx="2">
            <a:schemeClr val="accent6">
              <a:shade val="50000"/>
            </a:schemeClr>
          </a:lnRef>
          <a:fillRef idx="1">
            <a:schemeClr val="accent6"/>
          </a:fillRef>
          <a:effectRef idx="0">
            <a:schemeClr val="accent6"/>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1650755" name="Dia számának helye 1"/>
          <p:cNvSpPr>
            <a:spLocks noGrp="1"/>
          </p:cNvSpPr>
          <p:nvPr>
            <p:ph type="sldNum" sz="quarter" idx="10"/>
            <p:custDataLst>
              <p:tags r:id="rId20"/>
            </p:custDataLst>
          </p:nvPr>
        </p:nvSpPr>
        <p:spPr>
          <a:noFill/>
        </p:spPr>
        <p:txBody>
          <a:bodyPr/>
          <a:lstStyle/>
          <a:p>
            <a:fld id="{7AA74CF8-F714-4BE6-8E24-EBD87C770762}" type="slidenum">
              <a:rPr lang="hu-HU" b="0" smtClean="0">
                <a:cs typeface="Arial" charset="0"/>
              </a:rPr>
              <a:pPr/>
              <a:t>5</a:t>
            </a:fld>
            <a:endParaRPr lang="hu-HU" b="0" smtClean="0">
              <a:cs typeface="Arial" charset="0"/>
            </a:endParaRPr>
          </a:p>
        </p:txBody>
      </p:sp>
      <p:sp>
        <p:nvSpPr>
          <p:cNvPr id="1650756" name="Cím 2"/>
          <p:cNvSpPr>
            <a:spLocks noGrp="1"/>
          </p:cNvSpPr>
          <p:nvPr>
            <p:ph type="title"/>
            <p:custDataLst>
              <p:tags r:id="rId21"/>
            </p:custDataLst>
          </p:nvPr>
        </p:nvSpPr>
        <p:spPr>
          <a:xfrm>
            <a:off x="766763" y="142875"/>
            <a:ext cx="7762875" cy="322263"/>
          </a:xfrm>
        </p:spPr>
        <p:txBody>
          <a:bodyPr/>
          <a:lstStyle/>
          <a:p>
            <a:pPr eaLnBrk="1" hangingPunct="1"/>
            <a:r>
              <a:rPr lang="hu-HU" smtClean="0"/>
              <a:t>A válságok gyakori események, az elmúlt 200 évben átlagosan ~10-15 ország volt csődben</a:t>
            </a:r>
          </a:p>
        </p:txBody>
      </p:sp>
      <p:sp>
        <p:nvSpPr>
          <p:cNvPr id="1650757" name="Szövegdoboz 12"/>
          <p:cNvSpPr txBox="1">
            <a:spLocks noChangeArrowheads="1"/>
          </p:cNvSpPr>
          <p:nvPr>
            <p:custDataLst>
              <p:tags r:id="rId22"/>
            </p:custDataLst>
          </p:nvPr>
        </p:nvSpPr>
        <p:spPr bwMode="auto">
          <a:xfrm>
            <a:off x="990600" y="774700"/>
            <a:ext cx="2206625" cy="584200"/>
          </a:xfrm>
          <a:prstGeom prst="rect">
            <a:avLst/>
          </a:prstGeom>
          <a:noFill/>
          <a:ln w="9525">
            <a:noFill/>
            <a:miter lim="800000"/>
            <a:headEnd/>
            <a:tailEnd/>
          </a:ln>
        </p:spPr>
        <p:txBody>
          <a:bodyPr lIns="91400" tIns="45700" rIns="91400" bIns="45700">
            <a:spAutoFit/>
          </a:bodyPr>
          <a:lstStyle/>
          <a:p>
            <a:pPr algn="ctr"/>
            <a:r>
              <a:rPr lang="hu-HU" sz="1600">
                <a:solidFill>
                  <a:srgbClr val="000000"/>
                </a:solidFill>
              </a:rPr>
              <a:t>Azon országok aránya* (%) ahol:</a:t>
            </a:r>
          </a:p>
        </p:txBody>
      </p:sp>
      <p:graphicFrame>
        <p:nvGraphicFramePr>
          <p:cNvPr id="1650735" name="Object 47"/>
          <p:cNvGraphicFramePr>
            <a:graphicFrameLocks noChangeAspect="1"/>
          </p:cNvGraphicFramePr>
          <p:nvPr>
            <p:custDataLst>
              <p:tags r:id="rId23"/>
            </p:custDataLst>
          </p:nvPr>
        </p:nvGraphicFramePr>
        <p:xfrm>
          <a:off x="3086100" y="1235075"/>
          <a:ext cx="5553075" cy="1847850"/>
        </p:xfrm>
        <a:graphic>
          <a:graphicData uri="http://schemas.openxmlformats.org/presentationml/2006/ole">
            <p:oleObj spid="_x0000_s1650735" name="Diagram" r:id="rId59" imgW="5553266" imgH="1847660" progId="MSGraph.Chart.8">
              <p:embed followColorScheme="full"/>
            </p:oleObj>
          </a:graphicData>
        </a:graphic>
      </p:graphicFrame>
      <p:sp>
        <p:nvSpPr>
          <p:cNvPr id="110" name="Jobbra nyíl 109"/>
          <p:cNvSpPr/>
          <p:nvPr>
            <p:custDataLst>
              <p:tags r:id="rId24"/>
            </p:custDataLst>
          </p:nvPr>
        </p:nvSpPr>
        <p:spPr bwMode="auto">
          <a:xfrm rot="10800000">
            <a:off x="8434388" y="2216150"/>
            <a:ext cx="128587" cy="152400"/>
          </a:xfrm>
          <a:prstGeom prst="rightArrow">
            <a:avLst>
              <a:gd name="adj1" fmla="val 100000"/>
              <a:gd name="adj2" fmla="val 8454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a:defRPr/>
            </a:pPr>
            <a:endParaRPr lang="hu-HU" sz="700" b="0" dirty="0">
              <a:solidFill>
                <a:srgbClr val="FFFFFF"/>
              </a:solidFill>
            </a:endParaRPr>
          </a:p>
        </p:txBody>
      </p:sp>
      <p:cxnSp>
        <p:nvCxnSpPr>
          <p:cNvPr id="59" name="Egyenes összekötő 58"/>
          <p:cNvCxnSpPr/>
          <p:nvPr>
            <p:custDataLst>
              <p:tags r:id="rId25"/>
            </p:custDataLst>
          </p:nvPr>
        </p:nvCxnSpPr>
        <p:spPr bwMode="auto">
          <a:xfrm flipH="1">
            <a:off x="3562350" y="2292350"/>
            <a:ext cx="4819650" cy="0"/>
          </a:xfrm>
          <a:prstGeom prst="line">
            <a:avLst/>
          </a:prstGeom>
          <a:ln w="952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109" name="Téglalap 108"/>
          <p:cNvSpPr/>
          <p:nvPr>
            <p:custDataLst>
              <p:tags r:id="rId26"/>
            </p:custDataLst>
          </p:nvPr>
        </p:nvSpPr>
        <p:spPr bwMode="auto">
          <a:xfrm>
            <a:off x="8612188" y="2185988"/>
            <a:ext cx="5429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r>
              <a:rPr lang="en-US" sz="1400" b="0" dirty="0">
                <a:solidFill>
                  <a:srgbClr val="000000"/>
                </a:solidFill>
                <a:latin typeface="Arial"/>
                <a:cs typeface="Arial"/>
                <a:sym typeface="Arial"/>
              </a:rPr>
              <a:t>Ø </a:t>
            </a:r>
            <a:fld id="{CA299E71-42B7-4CEF-BBB2-B94E35318759}" type="datetime'''''''''''''''''''''''''''''''''''''''''''''''''''20'">
              <a:rPr lang="en-US" sz="1400" b="0">
                <a:solidFill>
                  <a:srgbClr val="000000"/>
                </a:solidFill>
                <a:latin typeface="Arial"/>
                <a:cs typeface="Arial"/>
                <a:sym typeface="Arial"/>
              </a:rPr>
              <a:pPr>
                <a:defRPr/>
              </a:pPr>
              <a:t>20</a:t>
            </a:fld>
            <a:r>
              <a:rPr lang="hu-HU" sz="1400" b="0" dirty="0">
                <a:solidFill>
                  <a:srgbClr val="000000"/>
                </a:solidFill>
                <a:latin typeface="Arial"/>
                <a:cs typeface="Arial"/>
                <a:sym typeface="Arial"/>
              </a:rPr>
              <a:t>%</a:t>
            </a:r>
          </a:p>
        </p:txBody>
      </p:sp>
      <p:sp>
        <p:nvSpPr>
          <p:cNvPr id="1650761" name="Téglalap 119"/>
          <p:cNvSpPr>
            <a:spLocks noChangeArrowheads="1"/>
          </p:cNvSpPr>
          <p:nvPr>
            <p:custDataLst>
              <p:tags r:id="rId27"/>
            </p:custDataLst>
          </p:nvPr>
        </p:nvSpPr>
        <p:spPr bwMode="auto">
          <a:xfrm>
            <a:off x="1154113" y="3584575"/>
            <a:ext cx="1879600" cy="1076325"/>
          </a:xfrm>
          <a:prstGeom prst="rect">
            <a:avLst/>
          </a:prstGeom>
          <a:noFill/>
          <a:ln w="9525">
            <a:noFill/>
            <a:miter lim="800000"/>
            <a:headEnd/>
            <a:tailEnd/>
          </a:ln>
        </p:spPr>
        <p:txBody>
          <a:bodyPr lIns="91400" tIns="45700" rIns="91400" bIns="45700">
            <a:spAutoFit/>
          </a:bodyPr>
          <a:lstStyle/>
          <a:p>
            <a:pPr algn="ctr"/>
            <a:r>
              <a:rPr lang="hu-HU" sz="1600">
                <a:solidFill>
                  <a:srgbClr val="000000"/>
                </a:solidFill>
              </a:rPr>
              <a:t>Belső államcsőd</a:t>
            </a:r>
          </a:p>
          <a:p>
            <a:pPr algn="ctr"/>
            <a:r>
              <a:rPr lang="hu-HU" sz="1600">
                <a:solidFill>
                  <a:srgbClr val="000000"/>
                </a:solidFill>
              </a:rPr>
              <a:t>(20%-nál magasabb az infláció)</a:t>
            </a:r>
          </a:p>
        </p:txBody>
      </p:sp>
      <p:sp>
        <p:nvSpPr>
          <p:cNvPr id="1650762" name="Téglalap 120"/>
          <p:cNvSpPr>
            <a:spLocks noChangeArrowheads="1"/>
          </p:cNvSpPr>
          <p:nvPr>
            <p:custDataLst>
              <p:tags r:id="rId28"/>
            </p:custDataLst>
          </p:nvPr>
        </p:nvSpPr>
        <p:spPr bwMode="auto">
          <a:xfrm>
            <a:off x="1322388" y="5605463"/>
            <a:ext cx="1541462" cy="338137"/>
          </a:xfrm>
          <a:prstGeom prst="rect">
            <a:avLst/>
          </a:prstGeom>
          <a:noFill/>
          <a:ln w="9525">
            <a:noFill/>
            <a:miter lim="800000"/>
            <a:headEnd/>
            <a:tailEnd/>
          </a:ln>
        </p:spPr>
        <p:txBody>
          <a:bodyPr lIns="91400" tIns="45700" rIns="91400" bIns="45700">
            <a:spAutoFit/>
          </a:bodyPr>
          <a:lstStyle/>
          <a:p>
            <a:pPr algn="ctr"/>
            <a:r>
              <a:rPr lang="hu-HU" sz="1600">
                <a:solidFill>
                  <a:srgbClr val="000000"/>
                </a:solidFill>
              </a:rPr>
              <a:t>Bankválság</a:t>
            </a:r>
          </a:p>
        </p:txBody>
      </p:sp>
      <p:sp>
        <p:nvSpPr>
          <p:cNvPr id="1650763" name="Téglalap 121"/>
          <p:cNvSpPr>
            <a:spLocks noChangeArrowheads="1"/>
          </p:cNvSpPr>
          <p:nvPr>
            <p:custDataLst>
              <p:tags r:id="rId29"/>
            </p:custDataLst>
          </p:nvPr>
        </p:nvSpPr>
        <p:spPr bwMode="auto">
          <a:xfrm>
            <a:off x="1127125" y="1784350"/>
            <a:ext cx="1931988" cy="1077913"/>
          </a:xfrm>
          <a:prstGeom prst="rect">
            <a:avLst/>
          </a:prstGeom>
          <a:noFill/>
          <a:ln w="9525">
            <a:noFill/>
            <a:miter lim="800000"/>
            <a:headEnd/>
            <a:tailEnd/>
          </a:ln>
        </p:spPr>
        <p:txBody>
          <a:bodyPr lIns="91400" tIns="45700" rIns="91400" bIns="45700">
            <a:spAutoFit/>
          </a:bodyPr>
          <a:lstStyle/>
          <a:p>
            <a:pPr algn="ctr"/>
            <a:r>
              <a:rPr lang="hu-HU" sz="1600">
                <a:solidFill>
                  <a:srgbClr val="000000"/>
                </a:solidFill>
              </a:rPr>
              <a:t>Külső államcsőd</a:t>
            </a:r>
          </a:p>
          <a:p>
            <a:pPr algn="ctr"/>
            <a:r>
              <a:rPr lang="hu-HU" sz="1600">
                <a:solidFill>
                  <a:srgbClr val="000000"/>
                </a:solidFill>
              </a:rPr>
              <a:t>(az államadósság átstrukturálás alatt áll)</a:t>
            </a:r>
          </a:p>
        </p:txBody>
      </p:sp>
      <p:sp>
        <p:nvSpPr>
          <p:cNvPr id="1650764" name="Szövegdoboz 140"/>
          <p:cNvSpPr txBox="1">
            <a:spLocks noChangeArrowheads="1"/>
          </p:cNvSpPr>
          <p:nvPr>
            <p:custDataLst>
              <p:tags r:id="rId30"/>
            </p:custDataLst>
          </p:nvPr>
        </p:nvSpPr>
        <p:spPr bwMode="auto">
          <a:xfrm>
            <a:off x="8345488" y="1673225"/>
            <a:ext cx="989012" cy="431800"/>
          </a:xfrm>
          <a:prstGeom prst="rect">
            <a:avLst/>
          </a:prstGeom>
          <a:noFill/>
          <a:ln w="9525">
            <a:noFill/>
            <a:miter lim="800000"/>
            <a:headEnd/>
            <a:tailEnd/>
          </a:ln>
        </p:spPr>
        <p:txBody>
          <a:bodyPr lIns="91400" tIns="45700" rIns="91400" bIns="45700">
            <a:spAutoFit/>
          </a:bodyPr>
          <a:lstStyle/>
          <a:p>
            <a:pPr algn="ctr"/>
            <a:r>
              <a:rPr lang="hu-HU" sz="1100" b="0">
                <a:solidFill>
                  <a:srgbClr val="000000"/>
                </a:solidFill>
              </a:rPr>
              <a:t>Átlag </a:t>
            </a:r>
          </a:p>
          <a:p>
            <a:pPr algn="ctr"/>
            <a:r>
              <a:rPr lang="hu-HU" sz="1100" b="0">
                <a:solidFill>
                  <a:srgbClr val="000000"/>
                </a:solidFill>
              </a:rPr>
              <a:t>(1800-2010)</a:t>
            </a:r>
          </a:p>
        </p:txBody>
      </p:sp>
      <p:sp>
        <p:nvSpPr>
          <p:cNvPr id="1650765" name="Szövegdoboz 141"/>
          <p:cNvSpPr txBox="1">
            <a:spLocks noChangeArrowheads="1"/>
          </p:cNvSpPr>
          <p:nvPr>
            <p:custDataLst>
              <p:tags r:id="rId31"/>
            </p:custDataLst>
          </p:nvPr>
        </p:nvSpPr>
        <p:spPr bwMode="auto">
          <a:xfrm>
            <a:off x="8347075" y="5634038"/>
            <a:ext cx="990600" cy="431800"/>
          </a:xfrm>
          <a:prstGeom prst="rect">
            <a:avLst/>
          </a:prstGeom>
          <a:noFill/>
          <a:ln w="9525">
            <a:noFill/>
            <a:miter lim="800000"/>
            <a:headEnd/>
            <a:tailEnd/>
          </a:ln>
        </p:spPr>
        <p:txBody>
          <a:bodyPr lIns="91400" tIns="45700" rIns="91400" bIns="45700">
            <a:spAutoFit/>
          </a:bodyPr>
          <a:lstStyle/>
          <a:p>
            <a:pPr algn="ctr"/>
            <a:r>
              <a:rPr lang="hu-HU" sz="1100" b="0">
                <a:solidFill>
                  <a:srgbClr val="000000"/>
                </a:solidFill>
              </a:rPr>
              <a:t>Átlag </a:t>
            </a:r>
          </a:p>
          <a:p>
            <a:pPr algn="ctr"/>
            <a:r>
              <a:rPr lang="hu-HU" sz="1100" b="0">
                <a:solidFill>
                  <a:srgbClr val="000000"/>
                </a:solidFill>
              </a:rPr>
              <a:t>(1800-2010)</a:t>
            </a:r>
          </a:p>
        </p:txBody>
      </p:sp>
      <p:sp>
        <p:nvSpPr>
          <p:cNvPr id="1650766" name="Szövegdoboz 142"/>
          <p:cNvSpPr txBox="1">
            <a:spLocks noChangeArrowheads="1"/>
          </p:cNvSpPr>
          <p:nvPr>
            <p:custDataLst>
              <p:tags r:id="rId32"/>
            </p:custDataLst>
          </p:nvPr>
        </p:nvSpPr>
        <p:spPr bwMode="auto">
          <a:xfrm>
            <a:off x="8347075" y="3767138"/>
            <a:ext cx="990600" cy="431800"/>
          </a:xfrm>
          <a:prstGeom prst="rect">
            <a:avLst/>
          </a:prstGeom>
          <a:noFill/>
          <a:ln w="9525">
            <a:noFill/>
            <a:miter lim="800000"/>
            <a:headEnd/>
            <a:tailEnd/>
          </a:ln>
        </p:spPr>
        <p:txBody>
          <a:bodyPr lIns="91400" tIns="45700" rIns="91400" bIns="45700">
            <a:spAutoFit/>
          </a:bodyPr>
          <a:lstStyle/>
          <a:p>
            <a:pPr algn="ctr"/>
            <a:r>
              <a:rPr lang="hu-HU" sz="1100" b="0">
                <a:solidFill>
                  <a:srgbClr val="000000"/>
                </a:solidFill>
              </a:rPr>
              <a:t>Átlag </a:t>
            </a:r>
          </a:p>
          <a:p>
            <a:pPr algn="ctr"/>
            <a:r>
              <a:rPr lang="hu-HU" sz="1100" b="0">
                <a:solidFill>
                  <a:srgbClr val="000000"/>
                </a:solidFill>
              </a:rPr>
              <a:t>(1800-2010)</a:t>
            </a:r>
          </a:p>
        </p:txBody>
      </p:sp>
      <p:sp>
        <p:nvSpPr>
          <p:cNvPr id="1650767" name="Szövegdoboz 41"/>
          <p:cNvSpPr txBox="1">
            <a:spLocks noChangeArrowheads="1"/>
          </p:cNvSpPr>
          <p:nvPr>
            <p:custDataLst>
              <p:tags r:id="rId33"/>
            </p:custDataLst>
          </p:nvPr>
        </p:nvSpPr>
        <p:spPr bwMode="auto">
          <a:xfrm>
            <a:off x="3648075" y="773113"/>
            <a:ext cx="1125538" cy="400050"/>
          </a:xfrm>
          <a:prstGeom prst="rect">
            <a:avLst/>
          </a:prstGeom>
          <a:solidFill>
            <a:schemeClr val="bg1"/>
          </a:solidFill>
          <a:ln w="9525">
            <a:solidFill>
              <a:srgbClr val="F3A431"/>
            </a:solidFill>
            <a:miter lim="800000"/>
            <a:headEnd/>
            <a:tailEnd/>
          </a:ln>
        </p:spPr>
        <p:txBody>
          <a:bodyPr lIns="91400" tIns="45700" rIns="91400" bIns="45700">
            <a:spAutoFit/>
          </a:bodyPr>
          <a:lstStyle/>
          <a:p>
            <a:r>
              <a:rPr lang="hu-HU" sz="1000" b="0">
                <a:solidFill>
                  <a:srgbClr val="000000"/>
                </a:solidFill>
              </a:rPr>
              <a:t>Frissen létrejött államok válságai</a:t>
            </a:r>
          </a:p>
        </p:txBody>
      </p:sp>
      <p:sp>
        <p:nvSpPr>
          <p:cNvPr id="1650768" name="Szövegdoboz 42"/>
          <p:cNvSpPr txBox="1">
            <a:spLocks noChangeArrowheads="1"/>
          </p:cNvSpPr>
          <p:nvPr>
            <p:custDataLst>
              <p:tags r:id="rId34"/>
            </p:custDataLst>
          </p:nvPr>
        </p:nvSpPr>
        <p:spPr bwMode="auto">
          <a:xfrm>
            <a:off x="4953000" y="773113"/>
            <a:ext cx="855663" cy="400050"/>
          </a:xfrm>
          <a:prstGeom prst="rect">
            <a:avLst/>
          </a:prstGeom>
          <a:solidFill>
            <a:schemeClr val="bg1"/>
          </a:solidFill>
          <a:ln w="9525">
            <a:solidFill>
              <a:srgbClr val="F3A431"/>
            </a:solidFill>
            <a:miter lim="800000"/>
            <a:headEnd/>
            <a:tailEnd/>
          </a:ln>
        </p:spPr>
        <p:txBody>
          <a:bodyPr lIns="91400" tIns="45700" rIns="91400" bIns="45700">
            <a:spAutoFit/>
          </a:bodyPr>
          <a:lstStyle/>
          <a:p>
            <a:r>
              <a:rPr lang="hu-HU" sz="1000" b="0">
                <a:solidFill>
                  <a:srgbClr val="000000"/>
                </a:solidFill>
              </a:rPr>
              <a:t>Long Depression</a:t>
            </a:r>
          </a:p>
        </p:txBody>
      </p:sp>
      <p:sp>
        <p:nvSpPr>
          <p:cNvPr id="1650769" name="Szövegdoboz 43"/>
          <p:cNvSpPr txBox="1">
            <a:spLocks noChangeArrowheads="1"/>
          </p:cNvSpPr>
          <p:nvPr>
            <p:custDataLst>
              <p:tags r:id="rId35"/>
            </p:custDataLst>
          </p:nvPr>
        </p:nvSpPr>
        <p:spPr bwMode="auto">
          <a:xfrm>
            <a:off x="4638675" y="3203575"/>
            <a:ext cx="1349375" cy="400050"/>
          </a:xfrm>
          <a:prstGeom prst="rect">
            <a:avLst/>
          </a:prstGeom>
          <a:solidFill>
            <a:schemeClr val="bg1"/>
          </a:solidFill>
          <a:ln w="9525">
            <a:solidFill>
              <a:srgbClr val="F3A431"/>
            </a:solidFill>
            <a:miter lim="800000"/>
            <a:headEnd/>
            <a:tailEnd/>
          </a:ln>
        </p:spPr>
        <p:txBody>
          <a:bodyPr lIns="91400" tIns="45700" rIns="91400" bIns="45700">
            <a:spAutoFit/>
          </a:bodyPr>
          <a:lstStyle/>
          <a:p>
            <a:pPr algn="ctr"/>
            <a:r>
              <a:rPr lang="hu-HU" sz="1000" b="0">
                <a:solidFill>
                  <a:srgbClr val="000000"/>
                </a:solidFill>
              </a:rPr>
              <a:t>I. világháború utáni inflációs sokk</a:t>
            </a:r>
          </a:p>
        </p:txBody>
      </p:sp>
      <p:sp>
        <p:nvSpPr>
          <p:cNvPr id="1650770" name="Szövegdoboz 44"/>
          <p:cNvSpPr txBox="1">
            <a:spLocks noChangeArrowheads="1"/>
          </p:cNvSpPr>
          <p:nvPr>
            <p:custDataLst>
              <p:tags r:id="rId36"/>
            </p:custDataLst>
          </p:nvPr>
        </p:nvSpPr>
        <p:spPr bwMode="auto">
          <a:xfrm>
            <a:off x="7067550" y="4940300"/>
            <a:ext cx="1441450" cy="554038"/>
          </a:xfrm>
          <a:prstGeom prst="rect">
            <a:avLst/>
          </a:prstGeom>
          <a:solidFill>
            <a:schemeClr val="bg1"/>
          </a:solidFill>
          <a:ln w="9525">
            <a:solidFill>
              <a:srgbClr val="F3A431"/>
            </a:solidFill>
            <a:miter lim="800000"/>
            <a:headEnd/>
            <a:tailEnd/>
          </a:ln>
        </p:spPr>
        <p:txBody>
          <a:bodyPr lIns="91400" tIns="45700" rIns="91400" bIns="45700">
            <a:spAutoFit/>
          </a:bodyPr>
          <a:lstStyle/>
          <a:p>
            <a:pPr algn="ctr"/>
            <a:r>
              <a:rPr lang="hu-HU" sz="1000" b="0">
                <a:solidFill>
                  <a:srgbClr val="000000"/>
                </a:solidFill>
              </a:rPr>
              <a:t>Olajválság, K-Európai rendszerváltások, ázsiai válság</a:t>
            </a:r>
          </a:p>
        </p:txBody>
      </p:sp>
      <p:sp>
        <p:nvSpPr>
          <p:cNvPr id="1650771" name="Szövegdoboz 45"/>
          <p:cNvSpPr txBox="1">
            <a:spLocks noChangeArrowheads="1"/>
          </p:cNvSpPr>
          <p:nvPr>
            <p:custDataLst>
              <p:tags r:id="rId37"/>
            </p:custDataLst>
          </p:nvPr>
        </p:nvSpPr>
        <p:spPr bwMode="auto">
          <a:xfrm>
            <a:off x="5087938" y="5133975"/>
            <a:ext cx="1350962" cy="246063"/>
          </a:xfrm>
          <a:prstGeom prst="rect">
            <a:avLst/>
          </a:prstGeom>
          <a:solidFill>
            <a:schemeClr val="bg1"/>
          </a:solidFill>
          <a:ln w="9525">
            <a:solidFill>
              <a:srgbClr val="F3A431"/>
            </a:solidFill>
            <a:miter lim="800000"/>
            <a:headEnd/>
            <a:tailEnd/>
          </a:ln>
        </p:spPr>
        <p:txBody>
          <a:bodyPr lIns="91400" tIns="45700" rIns="91400" bIns="45700">
            <a:spAutoFit/>
          </a:bodyPr>
          <a:lstStyle/>
          <a:p>
            <a:pPr algn="ctr"/>
            <a:r>
              <a:rPr lang="hu-HU" sz="1000" b="0">
                <a:solidFill>
                  <a:srgbClr val="000000"/>
                </a:solidFill>
              </a:rPr>
              <a:t>Első világháború</a:t>
            </a:r>
          </a:p>
        </p:txBody>
      </p:sp>
      <p:sp>
        <p:nvSpPr>
          <p:cNvPr id="1650772" name="Szövegdoboz 47"/>
          <p:cNvSpPr txBox="1">
            <a:spLocks noChangeArrowheads="1"/>
          </p:cNvSpPr>
          <p:nvPr>
            <p:custDataLst>
              <p:tags r:id="rId38"/>
            </p:custDataLst>
          </p:nvPr>
        </p:nvSpPr>
        <p:spPr bwMode="auto">
          <a:xfrm>
            <a:off x="7067550" y="625475"/>
            <a:ext cx="1441450" cy="552450"/>
          </a:xfrm>
          <a:prstGeom prst="rect">
            <a:avLst/>
          </a:prstGeom>
          <a:solidFill>
            <a:schemeClr val="bg1"/>
          </a:solidFill>
          <a:ln w="9525">
            <a:solidFill>
              <a:srgbClr val="F3A431"/>
            </a:solidFill>
            <a:miter lim="800000"/>
            <a:headEnd/>
            <a:tailEnd/>
          </a:ln>
        </p:spPr>
        <p:txBody>
          <a:bodyPr lIns="91400" tIns="45700" rIns="91400" bIns="45700">
            <a:spAutoFit/>
          </a:bodyPr>
          <a:lstStyle/>
          <a:p>
            <a:pPr algn="ctr"/>
            <a:r>
              <a:rPr lang="hu-HU" sz="1000" b="0">
                <a:solidFill>
                  <a:srgbClr val="000000"/>
                </a:solidFill>
              </a:rPr>
              <a:t>Olajválság, K-Európai rendszerváltások, ázsiai válság</a:t>
            </a:r>
          </a:p>
        </p:txBody>
      </p:sp>
      <p:sp>
        <p:nvSpPr>
          <p:cNvPr id="1650773" name="Szövegdoboz 48"/>
          <p:cNvSpPr txBox="1">
            <a:spLocks noChangeArrowheads="1"/>
          </p:cNvSpPr>
          <p:nvPr>
            <p:custDataLst>
              <p:tags r:id="rId39"/>
            </p:custDataLst>
          </p:nvPr>
        </p:nvSpPr>
        <p:spPr bwMode="auto">
          <a:xfrm>
            <a:off x="7067550" y="3024188"/>
            <a:ext cx="1441450" cy="554037"/>
          </a:xfrm>
          <a:prstGeom prst="rect">
            <a:avLst/>
          </a:prstGeom>
          <a:solidFill>
            <a:schemeClr val="bg1"/>
          </a:solidFill>
          <a:ln w="9525">
            <a:solidFill>
              <a:srgbClr val="F3A431"/>
            </a:solidFill>
            <a:miter lim="800000"/>
            <a:headEnd/>
            <a:tailEnd/>
          </a:ln>
        </p:spPr>
        <p:txBody>
          <a:bodyPr lIns="91400" tIns="45700" rIns="91400" bIns="45700">
            <a:spAutoFit/>
          </a:bodyPr>
          <a:lstStyle/>
          <a:p>
            <a:pPr algn="ctr"/>
            <a:r>
              <a:rPr lang="hu-HU" sz="1000" b="0">
                <a:solidFill>
                  <a:srgbClr val="000000"/>
                </a:solidFill>
              </a:rPr>
              <a:t>Olajválság, K-Európai rendszerváltások, ázsiai válság</a:t>
            </a:r>
          </a:p>
        </p:txBody>
      </p:sp>
      <p:sp>
        <p:nvSpPr>
          <p:cNvPr id="1650774" name="Szövegdoboz 49"/>
          <p:cNvSpPr txBox="1">
            <a:spLocks noChangeArrowheads="1"/>
          </p:cNvSpPr>
          <p:nvPr>
            <p:custDataLst>
              <p:tags r:id="rId40"/>
            </p:custDataLst>
          </p:nvPr>
        </p:nvSpPr>
        <p:spPr bwMode="auto">
          <a:xfrm>
            <a:off x="6175375" y="773113"/>
            <a:ext cx="854075" cy="400050"/>
          </a:xfrm>
          <a:prstGeom prst="rect">
            <a:avLst/>
          </a:prstGeom>
          <a:solidFill>
            <a:schemeClr val="bg1"/>
          </a:solidFill>
          <a:ln w="9525">
            <a:solidFill>
              <a:srgbClr val="F3A431"/>
            </a:solidFill>
            <a:miter lim="800000"/>
            <a:headEnd/>
            <a:tailEnd/>
          </a:ln>
        </p:spPr>
        <p:txBody>
          <a:bodyPr lIns="91400" tIns="45700" rIns="91400" bIns="45700">
            <a:spAutoFit/>
          </a:bodyPr>
          <a:lstStyle/>
          <a:p>
            <a:pPr algn="ctr"/>
            <a:r>
              <a:rPr lang="hu-HU" sz="1000" b="0">
                <a:solidFill>
                  <a:srgbClr val="000000"/>
                </a:solidFill>
              </a:rPr>
              <a:t>Great Depression</a:t>
            </a:r>
          </a:p>
        </p:txBody>
      </p:sp>
      <p:sp>
        <p:nvSpPr>
          <p:cNvPr id="1650775" name="Szövegdoboz 50"/>
          <p:cNvSpPr txBox="1">
            <a:spLocks noChangeArrowheads="1"/>
          </p:cNvSpPr>
          <p:nvPr>
            <p:custDataLst>
              <p:tags r:id="rId41"/>
            </p:custDataLst>
          </p:nvPr>
        </p:nvSpPr>
        <p:spPr bwMode="auto">
          <a:xfrm>
            <a:off x="6175375" y="3024188"/>
            <a:ext cx="854075" cy="400050"/>
          </a:xfrm>
          <a:prstGeom prst="rect">
            <a:avLst/>
          </a:prstGeom>
          <a:solidFill>
            <a:schemeClr val="bg1"/>
          </a:solidFill>
          <a:ln w="9525">
            <a:solidFill>
              <a:srgbClr val="F3A431"/>
            </a:solidFill>
            <a:miter lim="800000"/>
            <a:headEnd/>
            <a:tailEnd/>
          </a:ln>
        </p:spPr>
        <p:txBody>
          <a:bodyPr lIns="91400" tIns="45700" rIns="91400" bIns="45700">
            <a:spAutoFit/>
          </a:bodyPr>
          <a:lstStyle/>
          <a:p>
            <a:pPr algn="ctr"/>
            <a:r>
              <a:rPr lang="hu-HU" sz="1000" b="0">
                <a:solidFill>
                  <a:srgbClr val="000000"/>
                </a:solidFill>
              </a:rPr>
              <a:t>Great Depression</a:t>
            </a:r>
          </a:p>
        </p:txBody>
      </p:sp>
      <p:graphicFrame>
        <p:nvGraphicFramePr>
          <p:cNvPr id="1650736" name="Object 48"/>
          <p:cNvGraphicFramePr>
            <a:graphicFrameLocks noChangeAspect="1"/>
          </p:cNvGraphicFramePr>
          <p:nvPr>
            <p:custDataLst>
              <p:tags r:id="rId42"/>
            </p:custDataLst>
          </p:nvPr>
        </p:nvGraphicFramePr>
        <p:xfrm>
          <a:off x="3086100" y="3175000"/>
          <a:ext cx="5553075" cy="1847850"/>
        </p:xfrm>
        <a:graphic>
          <a:graphicData uri="http://schemas.openxmlformats.org/presentationml/2006/ole">
            <p:oleObj spid="_x0000_s1650736" name="Diagram" r:id="rId60" imgW="5553266" imgH="1847660" progId="MSGraph.Chart.8">
              <p:embed followColorScheme="full"/>
            </p:oleObj>
          </a:graphicData>
        </a:graphic>
      </p:graphicFrame>
      <p:cxnSp>
        <p:nvCxnSpPr>
          <p:cNvPr id="58" name="Egyenes összekötő 57"/>
          <p:cNvCxnSpPr/>
          <p:nvPr>
            <p:custDataLst>
              <p:tags r:id="rId43"/>
            </p:custDataLst>
          </p:nvPr>
        </p:nvCxnSpPr>
        <p:spPr bwMode="auto">
          <a:xfrm flipH="1">
            <a:off x="3562350" y="4356100"/>
            <a:ext cx="4819650" cy="0"/>
          </a:xfrm>
          <a:prstGeom prst="line">
            <a:avLst/>
          </a:prstGeom>
          <a:ln w="952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57" name="Jobbra nyíl 56"/>
          <p:cNvSpPr/>
          <p:nvPr>
            <p:custDataLst>
              <p:tags r:id="rId44"/>
            </p:custDataLst>
          </p:nvPr>
        </p:nvSpPr>
        <p:spPr bwMode="auto">
          <a:xfrm rot="10800000">
            <a:off x="8434388" y="4279900"/>
            <a:ext cx="128587" cy="152400"/>
          </a:xfrm>
          <a:prstGeom prst="rightArrow">
            <a:avLst>
              <a:gd name="adj1" fmla="val 100000"/>
              <a:gd name="adj2" fmla="val 8454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56" name="Téglalap 55"/>
          <p:cNvSpPr/>
          <p:nvPr>
            <p:custDataLst>
              <p:tags r:id="rId45"/>
            </p:custDataLst>
          </p:nvPr>
        </p:nvSpPr>
        <p:spPr bwMode="auto">
          <a:xfrm>
            <a:off x="8612188" y="4249738"/>
            <a:ext cx="54292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r>
              <a:rPr lang="en-US" sz="1400" b="0" dirty="0">
                <a:solidFill>
                  <a:srgbClr val="000000"/>
                </a:solidFill>
                <a:latin typeface="Arial"/>
                <a:cs typeface="Arial"/>
                <a:sym typeface="Arial"/>
              </a:rPr>
              <a:t>Ø </a:t>
            </a:r>
            <a:fld id="{CCB93E19-1318-4DEC-8C49-0B1351EBF8FA}" type="datetime'1''''''''''''''''''1'''''''''">
              <a:rPr lang="en-US" sz="1400" b="0">
                <a:solidFill>
                  <a:srgbClr val="000000"/>
                </a:solidFill>
                <a:latin typeface="Arial"/>
                <a:cs typeface="Arial"/>
                <a:sym typeface="Arial"/>
              </a:rPr>
              <a:pPr>
                <a:defRPr/>
              </a:pPr>
              <a:t>11</a:t>
            </a:fld>
            <a:r>
              <a:rPr lang="hu-HU" sz="1400" b="0" dirty="0">
                <a:solidFill>
                  <a:srgbClr val="000000"/>
                </a:solidFill>
                <a:latin typeface="Arial"/>
                <a:cs typeface="Arial"/>
                <a:sym typeface="Arial"/>
              </a:rPr>
              <a:t>%</a:t>
            </a:r>
          </a:p>
        </p:txBody>
      </p:sp>
      <p:sp>
        <p:nvSpPr>
          <p:cNvPr id="1650779" name="Szövegdoboz 60"/>
          <p:cNvSpPr txBox="1">
            <a:spLocks noChangeArrowheads="1"/>
          </p:cNvSpPr>
          <p:nvPr>
            <p:custDataLst>
              <p:tags r:id="rId46"/>
            </p:custDataLst>
          </p:nvPr>
        </p:nvSpPr>
        <p:spPr bwMode="auto">
          <a:xfrm>
            <a:off x="976313" y="6515100"/>
            <a:ext cx="8101012" cy="307975"/>
          </a:xfrm>
          <a:prstGeom prst="rect">
            <a:avLst/>
          </a:prstGeom>
          <a:noFill/>
          <a:ln w="9525">
            <a:noFill/>
            <a:miter lim="800000"/>
            <a:headEnd/>
            <a:tailEnd/>
          </a:ln>
        </p:spPr>
        <p:txBody>
          <a:bodyPr lIns="91400" tIns="45700" rIns="91400" bIns="45700">
            <a:spAutoFit/>
          </a:bodyPr>
          <a:lstStyle/>
          <a:p>
            <a:r>
              <a:rPr lang="hu-HU" sz="700" b="0">
                <a:solidFill>
                  <a:srgbClr val="000000"/>
                </a:solidFill>
              </a:rPr>
              <a:t>Forrás: This time is different</a:t>
            </a:r>
          </a:p>
          <a:p>
            <a:r>
              <a:rPr lang="hu-HU" sz="700" b="0">
                <a:solidFill>
                  <a:srgbClr val="000000"/>
                </a:solidFill>
              </a:rPr>
              <a:t>*A mintában szereplő független országok száma az 1800-as évek elején 20, ami az 1900-as évek közepére 70-re bővül </a:t>
            </a:r>
          </a:p>
        </p:txBody>
      </p:sp>
      <p:graphicFrame>
        <p:nvGraphicFramePr>
          <p:cNvPr id="1650737" name="Object 49"/>
          <p:cNvGraphicFramePr>
            <a:graphicFrameLocks noChangeAspect="1"/>
          </p:cNvGraphicFramePr>
          <p:nvPr>
            <p:custDataLst>
              <p:tags r:id="rId47"/>
            </p:custDataLst>
          </p:nvPr>
        </p:nvGraphicFramePr>
        <p:xfrm>
          <a:off x="3086100" y="4949825"/>
          <a:ext cx="5553075" cy="1847850"/>
        </p:xfrm>
        <a:graphic>
          <a:graphicData uri="http://schemas.openxmlformats.org/presentationml/2006/ole">
            <p:oleObj spid="_x0000_s1650737" name="Diagram" r:id="rId61" imgW="5553266" imgH="1847660" progId="MSGraph.Chart.8">
              <p:embed followColorScheme="full"/>
            </p:oleObj>
          </a:graphicData>
        </a:graphic>
      </p:graphicFrame>
      <p:cxnSp>
        <p:nvCxnSpPr>
          <p:cNvPr id="63" name="Egyenes összekötő 62"/>
          <p:cNvCxnSpPr/>
          <p:nvPr>
            <p:custDataLst>
              <p:tags r:id="rId48"/>
            </p:custDataLst>
          </p:nvPr>
        </p:nvCxnSpPr>
        <p:spPr bwMode="auto">
          <a:xfrm flipH="1">
            <a:off x="3562350" y="6245225"/>
            <a:ext cx="4819650" cy="0"/>
          </a:xfrm>
          <a:prstGeom prst="line">
            <a:avLst/>
          </a:prstGeom>
          <a:ln w="9525">
            <a:solidFill>
              <a:schemeClr val="tx1"/>
            </a:solidFill>
            <a:prstDash val="lgDash"/>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64" name="Jobbra nyíl 63"/>
          <p:cNvSpPr/>
          <p:nvPr>
            <p:custDataLst>
              <p:tags r:id="rId49"/>
            </p:custDataLst>
          </p:nvPr>
        </p:nvSpPr>
        <p:spPr bwMode="auto">
          <a:xfrm rot="10800000">
            <a:off x="8434388" y="6169025"/>
            <a:ext cx="128587" cy="152400"/>
          </a:xfrm>
          <a:prstGeom prst="rightArrow">
            <a:avLst>
              <a:gd name="adj1" fmla="val 100000"/>
              <a:gd name="adj2" fmla="val 8454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65" name="Téglalap 64"/>
          <p:cNvSpPr/>
          <p:nvPr>
            <p:custDataLst>
              <p:tags r:id="rId50"/>
            </p:custDataLst>
          </p:nvPr>
        </p:nvSpPr>
        <p:spPr bwMode="auto">
          <a:xfrm>
            <a:off x="8612188" y="6138863"/>
            <a:ext cx="44450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r>
              <a:rPr lang="en-US" sz="1400" b="0" dirty="0">
                <a:solidFill>
                  <a:srgbClr val="000000"/>
                </a:solidFill>
                <a:latin typeface="Arial"/>
                <a:cs typeface="Arial"/>
                <a:sym typeface="Arial"/>
              </a:rPr>
              <a:t>Ø </a:t>
            </a:r>
            <a:fld id="{A4F09E66-85C4-4EC0-AA4D-3DB11F90E001}" type="datetime'''''''''''''''''''''''7'''''''''''''''''''''">
              <a:rPr lang="en-US" sz="1400" b="0">
                <a:solidFill>
                  <a:srgbClr val="000000"/>
                </a:solidFill>
                <a:latin typeface="Arial"/>
                <a:cs typeface="Arial"/>
                <a:sym typeface="Arial"/>
              </a:rPr>
              <a:pPr>
                <a:defRPr/>
              </a:pPr>
              <a:t>7</a:t>
            </a:fld>
            <a:r>
              <a:rPr lang="hu-HU" sz="1400" b="0" dirty="0">
                <a:solidFill>
                  <a:srgbClr val="000000"/>
                </a:solidFill>
                <a:latin typeface="Arial"/>
                <a:cs typeface="Arial"/>
                <a:sym typeface="Arial"/>
              </a:rPr>
              <a:t>%</a:t>
            </a:r>
          </a:p>
        </p:txBody>
      </p:sp>
      <p:sp>
        <p:nvSpPr>
          <p:cNvPr id="53" name="Téglalap 52"/>
          <p:cNvSpPr/>
          <p:nvPr>
            <p:custDataLst>
              <p:tags r:id="rId51"/>
            </p:custDataLst>
          </p:nvPr>
        </p:nvSpPr>
        <p:spPr>
          <a:xfrm>
            <a:off x="8931275" y="25400"/>
            <a:ext cx="900113" cy="73025"/>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54" name="Téglalap 53"/>
          <p:cNvSpPr/>
          <p:nvPr>
            <p:custDataLst>
              <p:tags r:id="rId52"/>
            </p:custDataLst>
          </p:nvPr>
        </p:nvSpPr>
        <p:spPr>
          <a:xfrm>
            <a:off x="8931275" y="130175"/>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55" name="Téglalap 54"/>
          <p:cNvSpPr/>
          <p:nvPr>
            <p:custDataLst>
              <p:tags r:id="rId53"/>
            </p:custDataLst>
          </p:nvPr>
        </p:nvSpPr>
        <p:spPr>
          <a:xfrm>
            <a:off x="8931275" y="233363"/>
            <a:ext cx="900113" cy="71437"/>
          </a:xfrm>
          <a:prstGeom prst="rect">
            <a:avLst/>
          </a:prstGeom>
          <a:solidFill>
            <a:srgbClr val="66CC00">
              <a:lumMod val="75000"/>
            </a:srgbClr>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60" name="Téglalap 59"/>
          <p:cNvSpPr/>
          <p:nvPr>
            <p:custDataLst>
              <p:tags r:id="rId54"/>
            </p:custDataLst>
          </p:nvPr>
        </p:nvSpPr>
        <p:spPr>
          <a:xfrm>
            <a:off x="8931275" y="336550"/>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66" name="Téglalap 65"/>
          <p:cNvSpPr/>
          <p:nvPr>
            <p:custDataLst>
              <p:tags r:id="rId55"/>
            </p:custDataLst>
          </p:nvPr>
        </p:nvSpPr>
        <p:spPr>
          <a:xfrm>
            <a:off x="8931275" y="439738"/>
            <a:ext cx="900113" cy="71437"/>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1769" name="Object 57"/>
          <p:cNvGraphicFramePr>
            <a:graphicFrameLocks/>
          </p:cNvGraphicFramePr>
          <p:nvPr>
            <p:custDataLst>
              <p:tags r:id="rId2"/>
            </p:custDataLst>
          </p:nvPr>
        </p:nvGraphicFramePr>
        <p:xfrm>
          <a:off x="0" y="0"/>
          <a:ext cx="158750" cy="158750"/>
        </p:xfrm>
        <a:graphic>
          <a:graphicData uri="http://schemas.openxmlformats.org/presentationml/2006/ole">
            <p:oleObj spid="_x0000_s1651769" name="think-cell Slide" r:id="rId36" imgW="360" imgH="360" progId="">
              <p:embed/>
            </p:oleObj>
          </a:graphicData>
        </a:graphic>
      </p:graphicFrame>
      <p:sp>
        <p:nvSpPr>
          <p:cNvPr id="18" name="Téglalap 17" hidden="1"/>
          <p:cNvSpPr/>
          <p:nvPr>
            <p:custDataLst>
              <p:tags r:id="rId3"/>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hu-HU" sz="1000" b="0" dirty="0">
              <a:solidFill>
                <a:srgbClr val="FFFFFF"/>
              </a:solidFill>
              <a:latin typeface="Arial"/>
              <a:sym typeface="Arial"/>
            </a:endParaRPr>
          </a:p>
        </p:txBody>
      </p:sp>
      <p:sp>
        <p:nvSpPr>
          <p:cNvPr id="46" name="Téglalap 45"/>
          <p:cNvSpPr/>
          <p:nvPr>
            <p:custDataLst>
              <p:tags r:id="rId4"/>
            </p:custDataLst>
          </p:nvPr>
        </p:nvSpPr>
        <p:spPr>
          <a:xfrm>
            <a:off x="273050" y="593725"/>
            <a:ext cx="9494838" cy="6256338"/>
          </a:xfrm>
          <a:prstGeom prst="rect">
            <a:avLst/>
          </a:prstGeom>
          <a:solidFill>
            <a:srgbClr val="DFF1CB"/>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a:defRPr/>
            </a:pPr>
            <a:endParaRPr lang="hu-HU" sz="700" b="0" dirty="0">
              <a:solidFill>
                <a:srgbClr val="FFFFFF"/>
              </a:solidFill>
            </a:endParaRPr>
          </a:p>
        </p:txBody>
      </p:sp>
      <p:sp>
        <p:nvSpPr>
          <p:cNvPr id="48" name="Téglalap 47"/>
          <p:cNvSpPr/>
          <p:nvPr>
            <p:custDataLst>
              <p:tags r:id="rId5"/>
            </p:custDataLst>
          </p:nvPr>
        </p:nvSpPr>
        <p:spPr>
          <a:xfrm>
            <a:off x="3917950" y="638175"/>
            <a:ext cx="1868488" cy="6162675"/>
          </a:xfrm>
          <a:prstGeom prst="rect">
            <a:avLst/>
          </a:prstGeom>
          <a:solidFill>
            <a:schemeClr val="bg1"/>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a:defRPr/>
            </a:pPr>
            <a:endParaRPr lang="hu-HU" sz="700" dirty="0">
              <a:solidFill>
                <a:srgbClr val="FFFFFF"/>
              </a:solidFill>
            </a:endParaRPr>
          </a:p>
        </p:txBody>
      </p:sp>
      <p:sp>
        <p:nvSpPr>
          <p:cNvPr id="47" name="Téglalap 46"/>
          <p:cNvSpPr/>
          <p:nvPr>
            <p:custDataLst>
              <p:tags r:id="rId6"/>
            </p:custDataLst>
          </p:nvPr>
        </p:nvSpPr>
        <p:spPr>
          <a:xfrm>
            <a:off x="2027238" y="638175"/>
            <a:ext cx="1846262" cy="6162675"/>
          </a:xfrm>
          <a:prstGeom prst="rect">
            <a:avLst/>
          </a:prstGeom>
          <a:solidFill>
            <a:schemeClr val="bg1"/>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a:defRPr/>
            </a:pPr>
            <a:endParaRPr lang="hu-HU" sz="700" dirty="0">
              <a:solidFill>
                <a:srgbClr val="FFFFFF"/>
              </a:solidFill>
            </a:endParaRPr>
          </a:p>
        </p:txBody>
      </p:sp>
      <p:sp>
        <p:nvSpPr>
          <p:cNvPr id="1651778" name="Dia számának helye 1"/>
          <p:cNvSpPr>
            <a:spLocks noGrp="1"/>
          </p:cNvSpPr>
          <p:nvPr>
            <p:ph type="sldNum" sz="quarter" idx="10"/>
            <p:custDataLst>
              <p:tags r:id="rId7"/>
            </p:custDataLst>
          </p:nvPr>
        </p:nvSpPr>
        <p:spPr>
          <a:noFill/>
        </p:spPr>
        <p:txBody>
          <a:bodyPr/>
          <a:lstStyle/>
          <a:p>
            <a:fld id="{1499F4C9-324A-41C7-9285-6328D8FEE230}" type="slidenum">
              <a:rPr lang="hu-HU" b="0" smtClean="0">
                <a:cs typeface="Arial" charset="0"/>
              </a:rPr>
              <a:pPr/>
              <a:t>6</a:t>
            </a:fld>
            <a:endParaRPr lang="hu-HU" b="0" smtClean="0">
              <a:cs typeface="Arial" charset="0"/>
            </a:endParaRPr>
          </a:p>
        </p:txBody>
      </p:sp>
      <p:sp>
        <p:nvSpPr>
          <p:cNvPr id="1651779" name="Cím 2"/>
          <p:cNvSpPr>
            <a:spLocks noGrp="1"/>
          </p:cNvSpPr>
          <p:nvPr>
            <p:ph type="title"/>
            <p:custDataLst>
              <p:tags r:id="rId8"/>
            </p:custDataLst>
          </p:nvPr>
        </p:nvSpPr>
        <p:spPr>
          <a:xfrm>
            <a:off x="766763" y="142875"/>
            <a:ext cx="7475537" cy="322263"/>
          </a:xfrm>
        </p:spPr>
        <p:txBody>
          <a:bodyPr/>
          <a:lstStyle/>
          <a:p>
            <a:pPr eaLnBrk="1" hangingPunct="1"/>
            <a:r>
              <a:rPr lang="hu-HU" smtClean="0"/>
              <a:t>Az USA, UK és az észak-európai államok tudtak államcsőd nélkül működni, az elmúlt 200 évben, de bankválság mindenhol volt</a:t>
            </a:r>
          </a:p>
        </p:txBody>
      </p:sp>
      <p:sp>
        <p:nvSpPr>
          <p:cNvPr id="1651780" name="Szövegdoboz 13"/>
          <p:cNvSpPr txBox="1">
            <a:spLocks noChangeArrowheads="1"/>
          </p:cNvSpPr>
          <p:nvPr>
            <p:custDataLst>
              <p:tags r:id="rId9"/>
            </p:custDataLst>
          </p:nvPr>
        </p:nvSpPr>
        <p:spPr bwMode="auto">
          <a:xfrm>
            <a:off x="2027238" y="895350"/>
            <a:ext cx="1800225" cy="554038"/>
          </a:xfrm>
          <a:prstGeom prst="rect">
            <a:avLst/>
          </a:prstGeom>
          <a:noFill/>
          <a:ln w="9525">
            <a:noFill/>
            <a:miter lim="800000"/>
            <a:headEnd/>
            <a:tailEnd/>
          </a:ln>
        </p:spPr>
        <p:txBody>
          <a:bodyPr lIns="91400" tIns="45700" rIns="91400" bIns="45700">
            <a:spAutoFit/>
          </a:bodyPr>
          <a:lstStyle/>
          <a:p>
            <a:r>
              <a:rPr lang="hu-HU" sz="1000">
                <a:solidFill>
                  <a:srgbClr val="000000"/>
                </a:solidFill>
              </a:rPr>
              <a:t>Külső államcsődök száma 1800-tól vagy az ország függetlenné válásától</a:t>
            </a:r>
          </a:p>
        </p:txBody>
      </p:sp>
      <p:graphicFrame>
        <p:nvGraphicFramePr>
          <p:cNvPr id="1651770" name="Object 58"/>
          <p:cNvGraphicFramePr>
            <a:graphicFrameLocks noChangeAspect="1"/>
          </p:cNvGraphicFramePr>
          <p:nvPr>
            <p:custDataLst>
              <p:tags r:id="rId10"/>
            </p:custDataLst>
          </p:nvPr>
        </p:nvGraphicFramePr>
        <p:xfrm>
          <a:off x="2152650" y="1443038"/>
          <a:ext cx="1543050" cy="5295900"/>
        </p:xfrm>
        <a:graphic>
          <a:graphicData uri="http://schemas.openxmlformats.org/presentationml/2006/ole">
            <p:oleObj spid="_x0000_s1651770" name="Diagram" r:id="rId37" imgW="1543050" imgH="5296090" progId="MSGraph.Chart.8">
              <p:embed followColorScheme="full"/>
            </p:oleObj>
          </a:graphicData>
        </a:graphic>
      </p:graphicFrame>
      <p:sp>
        <p:nvSpPr>
          <p:cNvPr id="1651781" name="Szövegdoboz 48"/>
          <p:cNvSpPr txBox="1">
            <a:spLocks noChangeArrowheads="1"/>
          </p:cNvSpPr>
          <p:nvPr>
            <p:custDataLst>
              <p:tags r:id="rId11"/>
            </p:custDataLst>
          </p:nvPr>
        </p:nvSpPr>
        <p:spPr bwMode="auto">
          <a:xfrm>
            <a:off x="3919538" y="895350"/>
            <a:ext cx="1978025" cy="554038"/>
          </a:xfrm>
          <a:prstGeom prst="rect">
            <a:avLst/>
          </a:prstGeom>
          <a:noFill/>
          <a:ln w="9525">
            <a:noFill/>
            <a:miter lim="800000"/>
            <a:headEnd/>
            <a:tailEnd/>
          </a:ln>
        </p:spPr>
        <p:txBody>
          <a:bodyPr lIns="91400" tIns="45700" rIns="91400" bIns="45700">
            <a:spAutoFit/>
          </a:bodyPr>
          <a:lstStyle/>
          <a:p>
            <a:r>
              <a:rPr lang="hu-HU" sz="1000">
                <a:solidFill>
                  <a:srgbClr val="000000"/>
                </a:solidFill>
              </a:rPr>
              <a:t>Külső államcsődben töltött évek száma 1800-tól vagy az ország függetlenné válásától</a:t>
            </a:r>
          </a:p>
        </p:txBody>
      </p:sp>
      <p:sp>
        <p:nvSpPr>
          <p:cNvPr id="62" name="Téglalap 61"/>
          <p:cNvSpPr/>
          <p:nvPr>
            <p:custDataLst>
              <p:tags r:id="rId12"/>
            </p:custDataLst>
          </p:nvPr>
        </p:nvSpPr>
        <p:spPr>
          <a:xfrm>
            <a:off x="5919788" y="638175"/>
            <a:ext cx="1868487" cy="6162675"/>
          </a:xfrm>
          <a:prstGeom prst="rect">
            <a:avLst/>
          </a:prstGeom>
          <a:solidFill>
            <a:schemeClr val="bg1"/>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a:defRPr/>
            </a:pPr>
            <a:endParaRPr lang="hu-HU" sz="700" dirty="0">
              <a:solidFill>
                <a:srgbClr val="FFFFFF"/>
              </a:solidFill>
            </a:endParaRPr>
          </a:p>
        </p:txBody>
      </p:sp>
      <p:sp>
        <p:nvSpPr>
          <p:cNvPr id="63" name="Téglalap 62"/>
          <p:cNvSpPr/>
          <p:nvPr>
            <p:custDataLst>
              <p:tags r:id="rId13"/>
            </p:custDataLst>
          </p:nvPr>
        </p:nvSpPr>
        <p:spPr>
          <a:xfrm>
            <a:off x="7854950" y="638175"/>
            <a:ext cx="1868488" cy="6162675"/>
          </a:xfrm>
          <a:prstGeom prst="rect">
            <a:avLst/>
          </a:prstGeom>
          <a:solidFill>
            <a:schemeClr val="bg1"/>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anchor="ctr"/>
          <a:lstStyle/>
          <a:p>
            <a:pPr algn="ctr">
              <a:defRPr/>
            </a:pPr>
            <a:endParaRPr lang="hu-HU" sz="700" dirty="0">
              <a:solidFill>
                <a:srgbClr val="FFFFFF"/>
              </a:solidFill>
            </a:endParaRPr>
          </a:p>
        </p:txBody>
      </p:sp>
      <p:sp>
        <p:nvSpPr>
          <p:cNvPr id="1651784" name="Szövegdoboz 49"/>
          <p:cNvSpPr txBox="1">
            <a:spLocks noChangeArrowheads="1"/>
          </p:cNvSpPr>
          <p:nvPr>
            <p:custDataLst>
              <p:tags r:id="rId14"/>
            </p:custDataLst>
          </p:nvPr>
        </p:nvSpPr>
        <p:spPr bwMode="auto">
          <a:xfrm>
            <a:off x="6032500" y="895350"/>
            <a:ext cx="1633538" cy="400050"/>
          </a:xfrm>
          <a:prstGeom prst="rect">
            <a:avLst/>
          </a:prstGeom>
          <a:noFill/>
          <a:ln w="9525">
            <a:noFill/>
            <a:miter lim="800000"/>
            <a:headEnd/>
            <a:tailEnd/>
          </a:ln>
        </p:spPr>
        <p:txBody>
          <a:bodyPr lIns="91400" tIns="45700" rIns="91400" bIns="45700">
            <a:spAutoFit/>
          </a:bodyPr>
          <a:lstStyle/>
          <a:p>
            <a:r>
              <a:rPr lang="hu-HU" sz="1000">
                <a:solidFill>
                  <a:srgbClr val="000000"/>
                </a:solidFill>
              </a:rPr>
              <a:t>20% feletti inflációjú évek száma</a:t>
            </a:r>
          </a:p>
        </p:txBody>
      </p:sp>
      <p:sp>
        <p:nvSpPr>
          <p:cNvPr id="1651785" name="Szövegdoboz 50"/>
          <p:cNvSpPr txBox="1">
            <a:spLocks noChangeArrowheads="1"/>
          </p:cNvSpPr>
          <p:nvPr>
            <p:custDataLst>
              <p:tags r:id="rId15"/>
            </p:custDataLst>
          </p:nvPr>
        </p:nvSpPr>
        <p:spPr bwMode="auto">
          <a:xfrm>
            <a:off x="8013700" y="895350"/>
            <a:ext cx="1631950" cy="246063"/>
          </a:xfrm>
          <a:prstGeom prst="rect">
            <a:avLst/>
          </a:prstGeom>
          <a:noFill/>
          <a:ln w="9525">
            <a:noFill/>
            <a:miter lim="800000"/>
            <a:headEnd/>
            <a:tailEnd/>
          </a:ln>
        </p:spPr>
        <p:txBody>
          <a:bodyPr lIns="91400" tIns="45700" rIns="91400" bIns="45700">
            <a:spAutoFit/>
          </a:bodyPr>
          <a:lstStyle/>
          <a:p>
            <a:r>
              <a:rPr lang="hu-HU" sz="1000">
                <a:solidFill>
                  <a:srgbClr val="000000"/>
                </a:solidFill>
              </a:rPr>
              <a:t>Bankválságok száma</a:t>
            </a:r>
          </a:p>
        </p:txBody>
      </p:sp>
      <p:sp>
        <p:nvSpPr>
          <p:cNvPr id="1651786" name="Szövegdoboz 74"/>
          <p:cNvSpPr txBox="1">
            <a:spLocks noChangeArrowheads="1"/>
          </p:cNvSpPr>
          <p:nvPr>
            <p:custDataLst>
              <p:tags r:id="rId16"/>
            </p:custDataLst>
          </p:nvPr>
        </p:nvSpPr>
        <p:spPr bwMode="auto">
          <a:xfrm>
            <a:off x="2027238" y="619125"/>
            <a:ext cx="3773487" cy="261938"/>
          </a:xfrm>
          <a:prstGeom prst="rect">
            <a:avLst/>
          </a:prstGeom>
          <a:solidFill>
            <a:schemeClr val="accent1"/>
          </a:solidFill>
          <a:ln w="9525">
            <a:noFill/>
            <a:miter lim="800000"/>
            <a:headEnd/>
            <a:tailEnd/>
          </a:ln>
        </p:spPr>
        <p:txBody>
          <a:bodyPr lIns="91400" tIns="45700" rIns="91400" bIns="45700">
            <a:spAutoFit/>
          </a:bodyPr>
          <a:lstStyle/>
          <a:p>
            <a:pPr algn="ctr"/>
            <a:r>
              <a:rPr lang="hu-HU" sz="1100">
                <a:solidFill>
                  <a:srgbClr val="FFFFFF"/>
                </a:solidFill>
              </a:rPr>
              <a:t>Külső államcsőd</a:t>
            </a:r>
          </a:p>
        </p:txBody>
      </p:sp>
      <p:sp>
        <p:nvSpPr>
          <p:cNvPr id="1651787" name="Szövegdoboz 75"/>
          <p:cNvSpPr txBox="1">
            <a:spLocks noChangeArrowheads="1"/>
          </p:cNvSpPr>
          <p:nvPr>
            <p:custDataLst>
              <p:tags r:id="rId17"/>
            </p:custDataLst>
          </p:nvPr>
        </p:nvSpPr>
        <p:spPr bwMode="auto">
          <a:xfrm>
            <a:off x="5924550" y="619125"/>
            <a:ext cx="1863725" cy="261938"/>
          </a:xfrm>
          <a:prstGeom prst="rect">
            <a:avLst/>
          </a:prstGeom>
          <a:solidFill>
            <a:schemeClr val="accent1"/>
          </a:solidFill>
          <a:ln w="9525">
            <a:noFill/>
            <a:miter lim="800000"/>
            <a:headEnd/>
            <a:tailEnd/>
          </a:ln>
        </p:spPr>
        <p:txBody>
          <a:bodyPr lIns="91400" tIns="45700" rIns="91400" bIns="45700">
            <a:spAutoFit/>
          </a:bodyPr>
          <a:lstStyle/>
          <a:p>
            <a:pPr algn="ctr"/>
            <a:r>
              <a:rPr lang="hu-HU" sz="1100">
                <a:solidFill>
                  <a:srgbClr val="FFFFFF"/>
                </a:solidFill>
              </a:rPr>
              <a:t>Belső államcsőd</a:t>
            </a:r>
          </a:p>
        </p:txBody>
      </p:sp>
      <p:sp>
        <p:nvSpPr>
          <p:cNvPr id="1651788" name="Szövegdoboz 76"/>
          <p:cNvSpPr txBox="1">
            <a:spLocks noChangeArrowheads="1"/>
          </p:cNvSpPr>
          <p:nvPr>
            <p:custDataLst>
              <p:tags r:id="rId18"/>
            </p:custDataLst>
          </p:nvPr>
        </p:nvSpPr>
        <p:spPr bwMode="auto">
          <a:xfrm>
            <a:off x="7869238" y="619125"/>
            <a:ext cx="1863725" cy="261938"/>
          </a:xfrm>
          <a:prstGeom prst="rect">
            <a:avLst/>
          </a:prstGeom>
          <a:solidFill>
            <a:schemeClr val="accent1"/>
          </a:solidFill>
          <a:ln w="9525">
            <a:noFill/>
            <a:miter lim="800000"/>
            <a:headEnd/>
            <a:tailEnd/>
          </a:ln>
        </p:spPr>
        <p:txBody>
          <a:bodyPr lIns="91400" tIns="45700" rIns="91400" bIns="45700">
            <a:spAutoFit/>
          </a:bodyPr>
          <a:lstStyle/>
          <a:p>
            <a:pPr algn="ctr"/>
            <a:r>
              <a:rPr lang="hu-HU" sz="1100">
                <a:solidFill>
                  <a:srgbClr val="FFFFFF"/>
                </a:solidFill>
              </a:rPr>
              <a:t>Bankválság</a:t>
            </a:r>
          </a:p>
        </p:txBody>
      </p:sp>
      <p:pic>
        <p:nvPicPr>
          <p:cNvPr id="1651789" name="Picture 7" descr="UNST0001"/>
          <p:cNvPicPr>
            <a:picLocks noChangeAspect="1" noChangeArrowheads="1"/>
          </p:cNvPicPr>
          <p:nvPr>
            <p:custDataLst>
              <p:tags r:id="rId19"/>
            </p:custDataLst>
          </p:nvPr>
        </p:nvPicPr>
        <p:blipFill>
          <a:blip r:embed="rId38"/>
          <a:srcRect/>
          <a:stretch>
            <a:fillRect/>
          </a:stretch>
        </p:blipFill>
        <p:spPr bwMode="auto">
          <a:xfrm>
            <a:off x="587375" y="1525588"/>
            <a:ext cx="404813" cy="233362"/>
          </a:xfrm>
          <a:prstGeom prst="rect">
            <a:avLst/>
          </a:prstGeom>
          <a:noFill/>
          <a:ln w="9525">
            <a:noFill/>
            <a:miter lim="800000"/>
            <a:headEnd/>
            <a:tailEnd/>
          </a:ln>
        </p:spPr>
      </p:pic>
      <p:pic>
        <p:nvPicPr>
          <p:cNvPr id="1651790" name="Picture 12" descr="GREC0001"/>
          <p:cNvPicPr>
            <a:picLocks noChangeAspect="1" noChangeArrowheads="1"/>
          </p:cNvPicPr>
          <p:nvPr>
            <p:custDataLst>
              <p:tags r:id="rId20"/>
            </p:custDataLst>
          </p:nvPr>
        </p:nvPicPr>
        <p:blipFill>
          <a:blip r:embed="rId39"/>
          <a:srcRect/>
          <a:stretch>
            <a:fillRect/>
          </a:stretch>
        </p:blipFill>
        <p:spPr bwMode="auto">
          <a:xfrm>
            <a:off x="587375" y="4013200"/>
            <a:ext cx="406400" cy="234950"/>
          </a:xfrm>
          <a:prstGeom prst="rect">
            <a:avLst/>
          </a:prstGeom>
          <a:noFill/>
          <a:ln w="9525">
            <a:noFill/>
            <a:miter lim="800000"/>
            <a:headEnd/>
            <a:tailEnd/>
          </a:ln>
        </p:spPr>
      </p:pic>
      <p:pic>
        <p:nvPicPr>
          <p:cNvPr id="1651791" name="Picture 13" descr="PORT0001"/>
          <p:cNvPicPr>
            <a:picLocks noChangeAspect="1" noChangeArrowheads="1"/>
          </p:cNvPicPr>
          <p:nvPr>
            <p:custDataLst>
              <p:tags r:id="rId21"/>
            </p:custDataLst>
          </p:nvPr>
        </p:nvPicPr>
        <p:blipFill>
          <a:blip r:embed="rId40"/>
          <a:srcRect/>
          <a:stretch>
            <a:fillRect/>
          </a:stretch>
        </p:blipFill>
        <p:spPr bwMode="auto">
          <a:xfrm>
            <a:off x="587375" y="4232275"/>
            <a:ext cx="406400" cy="234950"/>
          </a:xfrm>
          <a:prstGeom prst="rect">
            <a:avLst/>
          </a:prstGeom>
          <a:noFill/>
          <a:ln w="9525">
            <a:noFill/>
            <a:miter lim="800000"/>
            <a:headEnd/>
            <a:tailEnd/>
          </a:ln>
        </p:spPr>
      </p:pic>
      <p:pic>
        <p:nvPicPr>
          <p:cNvPr id="1651792" name="Picture 14" descr="SPAN0001"/>
          <p:cNvPicPr>
            <a:picLocks noChangeAspect="1" noChangeArrowheads="1"/>
          </p:cNvPicPr>
          <p:nvPr>
            <p:custDataLst>
              <p:tags r:id="rId22"/>
            </p:custDataLst>
          </p:nvPr>
        </p:nvPicPr>
        <p:blipFill>
          <a:blip r:embed="rId41"/>
          <a:srcRect/>
          <a:stretch>
            <a:fillRect/>
          </a:stretch>
        </p:blipFill>
        <p:spPr bwMode="auto">
          <a:xfrm>
            <a:off x="587375" y="4421188"/>
            <a:ext cx="406400" cy="234950"/>
          </a:xfrm>
          <a:prstGeom prst="rect">
            <a:avLst/>
          </a:prstGeom>
          <a:noFill/>
          <a:ln w="9525">
            <a:noFill/>
            <a:miter lim="800000"/>
            <a:headEnd/>
            <a:tailEnd/>
          </a:ln>
        </p:spPr>
      </p:pic>
      <p:pic>
        <p:nvPicPr>
          <p:cNvPr id="1651793" name="Picture 15" descr="HUNG0001"/>
          <p:cNvPicPr>
            <a:picLocks noChangeAspect="1" noChangeArrowheads="1"/>
          </p:cNvPicPr>
          <p:nvPr>
            <p:custDataLst>
              <p:tags r:id="rId23"/>
            </p:custDataLst>
          </p:nvPr>
        </p:nvPicPr>
        <p:blipFill>
          <a:blip r:embed="rId42"/>
          <a:srcRect/>
          <a:stretch>
            <a:fillRect/>
          </a:stretch>
        </p:blipFill>
        <p:spPr bwMode="auto">
          <a:xfrm>
            <a:off x="587375" y="4778375"/>
            <a:ext cx="406400" cy="234950"/>
          </a:xfrm>
          <a:prstGeom prst="rect">
            <a:avLst/>
          </a:prstGeom>
          <a:noFill/>
          <a:ln w="9525">
            <a:noFill/>
            <a:miter lim="800000"/>
            <a:headEnd/>
            <a:tailEnd/>
          </a:ln>
        </p:spPr>
      </p:pic>
      <p:graphicFrame>
        <p:nvGraphicFramePr>
          <p:cNvPr id="1651771" name="Object 59"/>
          <p:cNvGraphicFramePr>
            <a:graphicFrameLocks noChangeAspect="1"/>
          </p:cNvGraphicFramePr>
          <p:nvPr>
            <p:custDataLst>
              <p:tags r:id="rId24"/>
            </p:custDataLst>
          </p:nvPr>
        </p:nvGraphicFramePr>
        <p:xfrm>
          <a:off x="4113213" y="1443038"/>
          <a:ext cx="1609725" cy="5295900"/>
        </p:xfrm>
        <a:graphic>
          <a:graphicData uri="http://schemas.openxmlformats.org/presentationml/2006/ole">
            <p:oleObj spid="_x0000_s1651771" name="Diagram" r:id="rId43" imgW="1609916" imgH="5296090" progId="MSGraph.Chart.8">
              <p:embed followColorScheme="full"/>
            </p:oleObj>
          </a:graphicData>
        </a:graphic>
      </p:graphicFrame>
      <p:graphicFrame>
        <p:nvGraphicFramePr>
          <p:cNvPr id="1651772" name="Object 60"/>
          <p:cNvGraphicFramePr>
            <a:graphicFrameLocks noChangeAspect="1"/>
          </p:cNvGraphicFramePr>
          <p:nvPr>
            <p:custDataLst>
              <p:tags r:id="rId25"/>
            </p:custDataLst>
          </p:nvPr>
        </p:nvGraphicFramePr>
        <p:xfrm>
          <a:off x="6275388" y="1443038"/>
          <a:ext cx="1609725" cy="5295900"/>
        </p:xfrm>
        <a:graphic>
          <a:graphicData uri="http://schemas.openxmlformats.org/presentationml/2006/ole">
            <p:oleObj spid="_x0000_s1651772" name="Diagram" r:id="rId44" imgW="1609916" imgH="5296090" progId="MSGraph.Chart.8">
              <p:embed followColorScheme="full"/>
            </p:oleObj>
          </a:graphicData>
        </a:graphic>
      </p:graphicFrame>
      <p:graphicFrame>
        <p:nvGraphicFramePr>
          <p:cNvPr id="1651773" name="Object 61"/>
          <p:cNvGraphicFramePr>
            <a:graphicFrameLocks noChangeAspect="1"/>
          </p:cNvGraphicFramePr>
          <p:nvPr>
            <p:custDataLst>
              <p:tags r:id="rId26"/>
            </p:custDataLst>
          </p:nvPr>
        </p:nvGraphicFramePr>
        <p:xfrm>
          <a:off x="8139113" y="1443038"/>
          <a:ext cx="1609725" cy="5295900"/>
        </p:xfrm>
        <a:graphic>
          <a:graphicData uri="http://schemas.openxmlformats.org/presentationml/2006/ole">
            <p:oleObj spid="_x0000_s1651773" name="Diagram" r:id="rId45" imgW="1609916" imgH="5296090" progId="MSGraph.Chart.8">
              <p:embed followColorScheme="full"/>
            </p:oleObj>
          </a:graphicData>
        </a:graphic>
      </p:graphicFrame>
      <p:graphicFrame>
        <p:nvGraphicFramePr>
          <p:cNvPr id="112" name="Táblázat 111"/>
          <p:cNvGraphicFramePr>
            <a:graphicFrameLocks noGrp="1"/>
          </p:cNvGraphicFramePr>
          <p:nvPr>
            <p:custDataLst>
              <p:tags r:id="rId27"/>
            </p:custDataLst>
          </p:nvPr>
        </p:nvGraphicFramePr>
        <p:xfrm>
          <a:off x="1038225" y="1557338"/>
          <a:ext cx="944563" cy="5040312"/>
        </p:xfrm>
        <a:graphic>
          <a:graphicData uri="http://schemas.openxmlformats.org/drawingml/2006/table">
            <a:tbl>
              <a:tblPr/>
              <a:tblGrid>
                <a:gridCol w="945105"/>
              </a:tblGrid>
              <a:tr h="180020">
                <a:tc>
                  <a:txBody>
                    <a:bodyPr/>
                    <a:lstStyle/>
                    <a:p>
                      <a:pPr algn="l" fontAlgn="b"/>
                      <a:r>
                        <a:rPr lang="hu-HU" sz="900" b="1" i="0" u="none" strike="noStrike" dirty="0">
                          <a:solidFill>
                            <a:srgbClr val="000000"/>
                          </a:solidFill>
                          <a:latin typeface="Arial" pitchFamily="34" charset="0"/>
                          <a:cs typeface="Arial" pitchFamily="34" charset="0"/>
                        </a:rPr>
                        <a:t>USA</a:t>
                      </a:r>
                    </a:p>
                  </a:txBody>
                  <a:tcPr marL="6651" marR="6651" marT="6651" marB="0" anchor="b">
                    <a:lnL>
                      <a:noFill/>
                    </a:lnL>
                    <a:lnR>
                      <a:noFill/>
                    </a:lnR>
                    <a:lnT>
                      <a:noFill/>
                    </a:lnT>
                    <a:lnB>
                      <a:noFill/>
                    </a:lnB>
                    <a:noFill/>
                  </a:tcPr>
                </a:tc>
              </a:tr>
              <a:tr h="18002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hu-HU" sz="900" b="1" i="0" u="none" strike="noStrike" dirty="0">
                          <a:solidFill>
                            <a:srgbClr val="000000"/>
                          </a:solidFill>
                          <a:latin typeface="Arial" pitchFamily="34" charset="0"/>
                          <a:cs typeface="Arial" pitchFamily="34" charset="0"/>
                        </a:rPr>
                        <a:t> </a:t>
                      </a:r>
                      <a:r>
                        <a:rPr lang="hu-HU" sz="900" b="1" i="0" u="none" strike="noStrike" dirty="0" smtClean="0">
                          <a:solidFill>
                            <a:srgbClr val="000000"/>
                          </a:solidFill>
                          <a:latin typeface="Arial" pitchFamily="34" charset="0"/>
                          <a:cs typeface="Arial" pitchFamily="34" charset="0"/>
                        </a:rPr>
                        <a:t>Japán</a:t>
                      </a:r>
                    </a:p>
                  </a:txBody>
                  <a:tcPr marL="6651" marR="6651" marT="6651" marB="0" anchor="b">
                    <a:lnL>
                      <a:noFill/>
                    </a:lnL>
                    <a:lnR>
                      <a:noFill/>
                    </a:lnR>
                    <a:lnT>
                      <a:noFill/>
                    </a:lnT>
                    <a:lnB>
                      <a:noFill/>
                    </a:lnB>
                    <a:noFill/>
                  </a:tcPr>
                </a:tc>
              </a:tr>
              <a:tr h="180020">
                <a:tc>
                  <a:txBody>
                    <a:bodyPr/>
                    <a:lstStyle/>
                    <a:p>
                      <a:pPr algn="l" fontAlgn="b"/>
                      <a:r>
                        <a:rPr lang="hu-HU" sz="900" b="1" i="0" u="none" strike="noStrike" dirty="0" smtClean="0">
                          <a:solidFill>
                            <a:srgbClr val="000000"/>
                          </a:solidFill>
                          <a:latin typeface="Arial" pitchFamily="34" charset="0"/>
                          <a:cs typeface="Arial" pitchFamily="34" charset="0"/>
                        </a:rPr>
                        <a:t>Kína</a:t>
                      </a:r>
                      <a:endParaRPr lang="hu-HU" sz="900" b="1" i="0" u="none" strike="noStrike" dirty="0">
                        <a:solidFill>
                          <a:srgbClr val="000000"/>
                        </a:solidFill>
                        <a:latin typeface="Arial" pitchFamily="34" charset="0"/>
                        <a:cs typeface="Arial" pitchFamily="34" charset="0"/>
                      </a:endParaRPr>
                    </a:p>
                  </a:txBody>
                  <a:tcPr marL="6651" marR="6651" marT="6651" marB="0" anchor="b">
                    <a:lnL>
                      <a:noFill/>
                    </a:lnL>
                    <a:lnR>
                      <a:noFill/>
                    </a:lnR>
                    <a:lnT>
                      <a:noFill/>
                    </a:lnT>
                    <a:lnB>
                      <a:noFill/>
                    </a:lnB>
                    <a:noFill/>
                  </a:tcPr>
                </a:tc>
              </a:tr>
              <a:tr h="180020">
                <a:tc>
                  <a:txBody>
                    <a:bodyPr/>
                    <a:lstStyle/>
                    <a:p>
                      <a:pPr algn="l" fontAlgn="b"/>
                      <a:r>
                        <a:rPr lang="hu-HU" sz="900" b="1" i="0" u="none" strike="noStrike" dirty="0" smtClean="0">
                          <a:solidFill>
                            <a:srgbClr val="000000"/>
                          </a:solidFill>
                          <a:latin typeface="Arial" pitchFamily="34" charset="0"/>
                          <a:cs typeface="Arial" pitchFamily="34" charset="0"/>
                        </a:rPr>
                        <a:t>Anglia</a:t>
                      </a:r>
                      <a:endParaRPr lang="hu-HU" sz="900" b="1" i="0" u="none" strike="noStrike" dirty="0">
                        <a:solidFill>
                          <a:srgbClr val="000000"/>
                        </a:solidFill>
                        <a:latin typeface="Arial" pitchFamily="34" charset="0"/>
                        <a:cs typeface="Arial" pitchFamily="34" charset="0"/>
                      </a:endParaRPr>
                    </a:p>
                  </a:txBody>
                  <a:tcPr marL="6651" marR="6651" marT="6651" marB="0" anchor="b">
                    <a:lnL>
                      <a:noFill/>
                    </a:lnL>
                    <a:lnR>
                      <a:noFill/>
                    </a:lnR>
                    <a:lnT>
                      <a:noFill/>
                    </a:lnT>
                    <a:lnB>
                      <a:noFill/>
                    </a:lnB>
                  </a:tcPr>
                </a:tc>
              </a:tr>
              <a:tr h="180020">
                <a:tc>
                  <a:txBody>
                    <a:bodyPr/>
                    <a:lstStyle/>
                    <a:p>
                      <a:pPr algn="l" fontAlgn="b"/>
                      <a:r>
                        <a:rPr lang="hu-HU" sz="900" b="1" i="0" u="none" strike="noStrike" dirty="0" smtClean="0">
                          <a:solidFill>
                            <a:srgbClr val="000000"/>
                          </a:solidFill>
                          <a:latin typeface="Arial" pitchFamily="34" charset="0"/>
                          <a:cs typeface="Arial" pitchFamily="34" charset="0"/>
                        </a:rPr>
                        <a:t>Svédország</a:t>
                      </a:r>
                      <a:endParaRPr lang="hu-HU" sz="900" b="1" i="0" u="none" strike="noStrike" dirty="0">
                        <a:solidFill>
                          <a:srgbClr val="000000"/>
                        </a:solidFill>
                        <a:latin typeface="Arial" pitchFamily="34" charset="0"/>
                        <a:cs typeface="Arial" pitchFamily="34" charset="0"/>
                      </a:endParaRPr>
                    </a:p>
                  </a:txBody>
                  <a:tcPr marL="6651" marR="6651" marT="6651" marB="0" anchor="b">
                    <a:lnL>
                      <a:noFill/>
                    </a:lnL>
                    <a:lnR>
                      <a:noFill/>
                    </a:lnR>
                    <a:lnT>
                      <a:noFill/>
                    </a:lnT>
                    <a:lnB>
                      <a:noFill/>
                    </a:lnB>
                    <a:noFill/>
                  </a:tcPr>
                </a:tc>
              </a:tr>
              <a:tr h="18002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hu-HU" sz="900" b="1" i="0" u="none" strike="noStrike" dirty="0" smtClean="0">
                          <a:solidFill>
                            <a:srgbClr val="000000"/>
                          </a:solidFill>
                          <a:latin typeface="Arial" pitchFamily="34" charset="0"/>
                          <a:cs typeface="Arial" pitchFamily="34" charset="0"/>
                        </a:rPr>
                        <a:t>Norvégia</a:t>
                      </a:r>
                    </a:p>
                  </a:txBody>
                  <a:tcPr marL="6651" marR="6651" marT="6651" marB="0" anchor="b">
                    <a:lnL>
                      <a:noFill/>
                    </a:lnL>
                    <a:lnR>
                      <a:noFill/>
                    </a:lnR>
                    <a:lnT>
                      <a:noFill/>
                    </a:lnT>
                    <a:lnB>
                      <a:noFill/>
                    </a:lnB>
                    <a:noFill/>
                  </a:tcPr>
                </a:tc>
              </a:tr>
              <a:tr h="180020">
                <a:tc>
                  <a:txBody>
                    <a:bodyPr/>
                    <a:lstStyle/>
                    <a:p>
                      <a:pPr algn="l" fontAlgn="b"/>
                      <a:r>
                        <a:rPr lang="hu-HU" sz="900" b="1" i="0" u="none" strike="noStrike" dirty="0" smtClean="0">
                          <a:solidFill>
                            <a:srgbClr val="000000"/>
                          </a:solidFill>
                          <a:latin typeface="Arial" pitchFamily="34" charset="0"/>
                          <a:cs typeface="Arial" pitchFamily="34" charset="0"/>
                        </a:rPr>
                        <a:t>Finnország</a:t>
                      </a:r>
                      <a:endParaRPr lang="hu-HU" sz="900" b="1" i="0" u="none" strike="noStrike" dirty="0">
                        <a:solidFill>
                          <a:srgbClr val="000000"/>
                        </a:solidFill>
                        <a:latin typeface="Arial" pitchFamily="34" charset="0"/>
                        <a:cs typeface="Arial" pitchFamily="34" charset="0"/>
                      </a:endParaRPr>
                    </a:p>
                  </a:txBody>
                  <a:tcPr marL="6651" marR="6651" marT="6651" marB="0" anchor="b">
                    <a:lnL>
                      <a:noFill/>
                    </a:lnL>
                    <a:lnR>
                      <a:noFill/>
                    </a:lnR>
                    <a:lnT>
                      <a:noFill/>
                    </a:lnT>
                    <a:lnB>
                      <a:noFill/>
                    </a:lnB>
                    <a:noFill/>
                  </a:tcPr>
                </a:tc>
              </a:tr>
              <a:tr h="180020">
                <a:tc>
                  <a:txBody>
                    <a:bodyPr/>
                    <a:lstStyle/>
                    <a:p>
                      <a:pPr algn="l" fontAlgn="b"/>
                      <a:r>
                        <a:rPr lang="hu-HU" sz="900" b="1" i="0" u="none" strike="noStrike" dirty="0" smtClean="0">
                          <a:solidFill>
                            <a:srgbClr val="000000"/>
                          </a:solidFill>
                          <a:latin typeface="Arial" pitchFamily="34" charset="0"/>
                          <a:cs typeface="Arial" pitchFamily="34" charset="0"/>
                        </a:rPr>
                        <a:t>Svájc</a:t>
                      </a:r>
                      <a:endParaRPr lang="hu-HU" sz="900" b="1" i="0" u="none" strike="noStrike" dirty="0">
                        <a:solidFill>
                          <a:srgbClr val="000000"/>
                        </a:solidFill>
                        <a:latin typeface="Arial" pitchFamily="34" charset="0"/>
                        <a:cs typeface="Arial" pitchFamily="34" charset="0"/>
                      </a:endParaRPr>
                    </a:p>
                  </a:txBody>
                  <a:tcPr marL="6651" marR="6651" marT="6651" marB="0" anchor="b">
                    <a:lnL>
                      <a:noFill/>
                    </a:lnL>
                    <a:lnR>
                      <a:noFill/>
                    </a:lnR>
                    <a:lnT>
                      <a:noFill/>
                    </a:lnT>
                    <a:lnB>
                      <a:noFill/>
                    </a:lnB>
                    <a:noFill/>
                  </a:tcPr>
                </a:tc>
              </a:tr>
              <a:tr h="180020">
                <a:tc>
                  <a:txBody>
                    <a:bodyPr/>
                    <a:lstStyle/>
                    <a:p>
                      <a:pPr algn="l" fontAlgn="b"/>
                      <a:r>
                        <a:rPr lang="hu-HU" sz="900" b="1" i="0" u="none" strike="noStrike" dirty="0">
                          <a:solidFill>
                            <a:srgbClr val="000000"/>
                          </a:solidFill>
                          <a:latin typeface="Arial" pitchFamily="34" charset="0"/>
                          <a:cs typeface="Arial" pitchFamily="34" charset="0"/>
                        </a:rPr>
                        <a:t>Hollandia</a:t>
                      </a:r>
                    </a:p>
                  </a:txBody>
                  <a:tcPr marL="6651" marR="6651" marT="6651" marB="0" anchor="b">
                    <a:lnL>
                      <a:noFill/>
                    </a:lnL>
                    <a:lnR>
                      <a:noFill/>
                    </a:lnR>
                    <a:lnT>
                      <a:noFill/>
                    </a:lnT>
                    <a:lnB>
                      <a:noFill/>
                    </a:lnB>
                    <a:noFill/>
                  </a:tcPr>
                </a:tc>
              </a:tr>
              <a:tr h="180020">
                <a:tc>
                  <a:txBody>
                    <a:bodyPr/>
                    <a:lstStyle/>
                    <a:p>
                      <a:pPr algn="l" fontAlgn="b"/>
                      <a:r>
                        <a:rPr lang="hu-HU" sz="900" b="1" i="0" u="none" strike="noStrike" dirty="0" smtClean="0">
                          <a:solidFill>
                            <a:srgbClr val="000000"/>
                          </a:solidFill>
                          <a:latin typeface="Arial" pitchFamily="34" charset="0"/>
                          <a:cs typeface="Arial" pitchFamily="34" charset="0"/>
                        </a:rPr>
                        <a:t>Belgium</a:t>
                      </a:r>
                      <a:endParaRPr lang="hu-HU" sz="900" b="1" i="0" u="none" strike="noStrike" dirty="0">
                        <a:solidFill>
                          <a:srgbClr val="000000"/>
                        </a:solidFill>
                        <a:latin typeface="Arial" pitchFamily="34" charset="0"/>
                        <a:cs typeface="Arial" pitchFamily="34" charset="0"/>
                      </a:endParaRPr>
                    </a:p>
                  </a:txBody>
                  <a:tcPr marL="6651" marR="6651" marT="6651" marB="0" anchor="b">
                    <a:lnL>
                      <a:noFill/>
                    </a:lnL>
                    <a:lnR>
                      <a:noFill/>
                    </a:lnR>
                    <a:lnT>
                      <a:noFill/>
                    </a:lnT>
                    <a:lnB>
                      <a:noFill/>
                    </a:lnB>
                    <a:noFill/>
                  </a:tcPr>
                </a:tc>
              </a:tr>
              <a:tr h="180020">
                <a:tc>
                  <a:txBody>
                    <a:bodyPr/>
                    <a:lstStyle/>
                    <a:p>
                      <a:pPr algn="l" fontAlgn="b"/>
                      <a:r>
                        <a:rPr lang="hu-HU" sz="900" b="1" i="0" u="none" strike="noStrike" dirty="0" smtClean="0">
                          <a:solidFill>
                            <a:srgbClr val="000000"/>
                          </a:solidFill>
                          <a:latin typeface="Arial" pitchFamily="34" charset="0"/>
                          <a:cs typeface="Arial" pitchFamily="34" charset="0"/>
                        </a:rPr>
                        <a:t>Ausztria</a:t>
                      </a:r>
                      <a:endParaRPr lang="hu-HU" sz="900" b="1" i="0" u="none" strike="noStrike" dirty="0">
                        <a:solidFill>
                          <a:srgbClr val="000000"/>
                        </a:solidFill>
                        <a:latin typeface="Arial" pitchFamily="34" charset="0"/>
                        <a:cs typeface="Arial" pitchFamily="34" charset="0"/>
                      </a:endParaRPr>
                    </a:p>
                  </a:txBody>
                  <a:tcPr marL="6651" marR="6651" marT="6651" marB="0" anchor="b">
                    <a:lnL>
                      <a:noFill/>
                    </a:lnL>
                    <a:lnR>
                      <a:noFill/>
                    </a:lnR>
                    <a:lnT>
                      <a:noFill/>
                    </a:lnT>
                    <a:lnB>
                      <a:noFill/>
                    </a:lnB>
                    <a:noFill/>
                  </a:tcPr>
                </a:tc>
              </a:tr>
              <a:tr h="180020">
                <a:tc>
                  <a:txBody>
                    <a:bodyPr/>
                    <a:lstStyle/>
                    <a:p>
                      <a:pPr algn="l" fontAlgn="b"/>
                      <a:r>
                        <a:rPr lang="hu-HU" sz="900" b="1" i="0" u="none" strike="noStrike" dirty="0">
                          <a:solidFill>
                            <a:srgbClr val="000000"/>
                          </a:solidFill>
                          <a:latin typeface="Arial" pitchFamily="34" charset="0"/>
                          <a:cs typeface="Arial" pitchFamily="34" charset="0"/>
                        </a:rPr>
                        <a:t>Franciaország</a:t>
                      </a:r>
                    </a:p>
                  </a:txBody>
                  <a:tcPr marL="6651" marR="6651" marT="6651" marB="0" anchor="b">
                    <a:lnL>
                      <a:noFill/>
                    </a:lnL>
                    <a:lnR>
                      <a:noFill/>
                    </a:lnR>
                    <a:lnT>
                      <a:noFill/>
                    </a:lnT>
                    <a:lnB>
                      <a:noFill/>
                    </a:lnB>
                    <a:noFill/>
                  </a:tcPr>
                </a:tc>
              </a:tr>
              <a:tr h="180020">
                <a:tc>
                  <a:txBody>
                    <a:bodyPr/>
                    <a:lstStyle/>
                    <a:p>
                      <a:pPr algn="l" fontAlgn="b"/>
                      <a:r>
                        <a:rPr lang="hu-HU" sz="900" b="1" i="0" u="none" strike="noStrike" dirty="0">
                          <a:solidFill>
                            <a:srgbClr val="000000"/>
                          </a:solidFill>
                          <a:latin typeface="Arial" pitchFamily="34" charset="0"/>
                          <a:cs typeface="Arial" pitchFamily="34" charset="0"/>
                        </a:rPr>
                        <a:t>Németország</a:t>
                      </a:r>
                    </a:p>
                  </a:txBody>
                  <a:tcPr marL="6651" marR="6651" marT="6651" marB="0" anchor="b">
                    <a:lnL>
                      <a:noFill/>
                    </a:lnL>
                    <a:lnR>
                      <a:noFill/>
                    </a:lnR>
                    <a:lnT>
                      <a:noFill/>
                    </a:lnT>
                    <a:lnB>
                      <a:noFill/>
                    </a:lnB>
                    <a:noFill/>
                  </a:tcPr>
                </a:tc>
              </a:tr>
              <a:tr h="180020">
                <a:tc>
                  <a:txBody>
                    <a:bodyPr/>
                    <a:lstStyle/>
                    <a:p>
                      <a:pPr algn="l" fontAlgn="b"/>
                      <a:r>
                        <a:rPr lang="hu-HU" sz="900" b="1" i="0" u="none" strike="noStrike" dirty="0">
                          <a:solidFill>
                            <a:srgbClr val="000000"/>
                          </a:solidFill>
                          <a:latin typeface="Arial" pitchFamily="34" charset="0"/>
                          <a:cs typeface="Arial" pitchFamily="34" charset="0"/>
                        </a:rPr>
                        <a:t> </a:t>
                      </a:r>
                      <a:r>
                        <a:rPr lang="hu-HU" sz="900" b="1" i="0" u="none" strike="noStrike" dirty="0" smtClean="0">
                          <a:solidFill>
                            <a:srgbClr val="000000"/>
                          </a:solidFill>
                          <a:latin typeface="Arial" pitchFamily="34" charset="0"/>
                          <a:cs typeface="Arial" pitchFamily="34" charset="0"/>
                        </a:rPr>
                        <a:t>Olaszország</a:t>
                      </a:r>
                      <a:endParaRPr lang="hu-HU" sz="900" b="1" i="0" u="none" strike="noStrike" dirty="0">
                        <a:solidFill>
                          <a:srgbClr val="000000"/>
                        </a:solidFill>
                        <a:latin typeface="Arial" pitchFamily="34" charset="0"/>
                        <a:cs typeface="Arial" pitchFamily="34" charset="0"/>
                      </a:endParaRPr>
                    </a:p>
                  </a:txBody>
                  <a:tcPr marL="6651" marR="6651" marT="6651" marB="0" anchor="b">
                    <a:lnL>
                      <a:noFill/>
                    </a:lnL>
                    <a:lnR>
                      <a:noFill/>
                    </a:lnR>
                    <a:lnT>
                      <a:noFill/>
                    </a:lnT>
                    <a:lnB>
                      <a:noFill/>
                    </a:lnB>
                    <a:noFill/>
                  </a:tcPr>
                </a:tc>
              </a:tr>
              <a:tr h="180020">
                <a:tc>
                  <a:txBody>
                    <a:bodyPr/>
                    <a:lstStyle/>
                    <a:p>
                      <a:pPr algn="l" fontAlgn="b"/>
                      <a:r>
                        <a:rPr lang="hu-HU" sz="900" b="1" i="0" u="none" strike="noStrike" dirty="0">
                          <a:solidFill>
                            <a:srgbClr val="000000"/>
                          </a:solidFill>
                          <a:latin typeface="Arial" pitchFamily="34" charset="0"/>
                          <a:cs typeface="Arial" pitchFamily="34" charset="0"/>
                        </a:rPr>
                        <a:t>Görögország</a:t>
                      </a:r>
                    </a:p>
                  </a:txBody>
                  <a:tcPr marL="6651" marR="6651" marT="6651" marB="0" anchor="b">
                    <a:lnL>
                      <a:noFill/>
                    </a:lnL>
                    <a:lnR>
                      <a:noFill/>
                    </a:lnR>
                    <a:lnT>
                      <a:noFill/>
                    </a:lnT>
                    <a:lnB>
                      <a:noFill/>
                    </a:lnB>
                    <a:noFill/>
                  </a:tcPr>
                </a:tc>
              </a:tr>
              <a:tr h="180020">
                <a:tc>
                  <a:txBody>
                    <a:bodyPr/>
                    <a:lstStyle/>
                    <a:p>
                      <a:pPr algn="l" fontAlgn="b"/>
                      <a:r>
                        <a:rPr lang="hu-HU" sz="900" b="1" i="0" u="none" strike="noStrike" dirty="0">
                          <a:solidFill>
                            <a:srgbClr val="000000"/>
                          </a:solidFill>
                          <a:latin typeface="Arial" pitchFamily="34" charset="0"/>
                          <a:cs typeface="Arial" pitchFamily="34" charset="0"/>
                        </a:rPr>
                        <a:t>Portugália</a:t>
                      </a:r>
                    </a:p>
                  </a:txBody>
                  <a:tcPr marL="6651" marR="6651" marT="6651" marB="0" anchor="b">
                    <a:lnL>
                      <a:noFill/>
                    </a:lnL>
                    <a:lnR>
                      <a:noFill/>
                    </a:lnR>
                    <a:lnT>
                      <a:noFill/>
                    </a:lnT>
                    <a:lnB w="25400" cap="flat" cmpd="dbl" algn="ctr">
                      <a:noFill/>
                      <a:prstDash val="solid"/>
                      <a:round/>
                      <a:headEnd type="none" w="med" len="med"/>
                      <a:tailEnd type="none" w="med" len="med"/>
                    </a:lnB>
                    <a:lnTlToBr w="12700" cmpd="sng">
                      <a:noFill/>
                      <a:prstDash val="solid"/>
                    </a:lnTlToBr>
                    <a:lnBlToTr w="12700" cmpd="sng">
                      <a:noFill/>
                      <a:prstDash val="solid"/>
                    </a:lnBlToTr>
                    <a:noFill/>
                  </a:tcPr>
                </a:tc>
              </a:tr>
              <a:tr h="180020">
                <a:tc>
                  <a:txBody>
                    <a:bodyPr/>
                    <a:lstStyle/>
                    <a:p>
                      <a:pPr algn="l" fontAlgn="b"/>
                      <a:r>
                        <a:rPr lang="hu-HU" sz="900" b="1" i="0" u="none" strike="noStrike" dirty="0">
                          <a:solidFill>
                            <a:srgbClr val="000000"/>
                          </a:solidFill>
                          <a:latin typeface="Arial" pitchFamily="34" charset="0"/>
                          <a:cs typeface="Arial" pitchFamily="34" charset="0"/>
                        </a:rPr>
                        <a:t>Spanyolország</a:t>
                      </a:r>
                    </a:p>
                  </a:txBody>
                  <a:tcPr marL="6651" marR="6651" marT="6651" marB="0" anchor="b">
                    <a:lnL>
                      <a:noFill/>
                    </a:lnL>
                    <a:lnR>
                      <a:noFill/>
                    </a:lnR>
                    <a:lnT>
                      <a:noFill/>
                    </a:lnT>
                    <a:lnB>
                      <a:noFill/>
                    </a:lnB>
                    <a:noFill/>
                  </a:tcPr>
                </a:tc>
              </a:tr>
              <a:tr h="180020">
                <a:tc>
                  <a:txBody>
                    <a:bodyPr/>
                    <a:lstStyle/>
                    <a:p>
                      <a:pPr algn="l" fontAlgn="b"/>
                      <a:r>
                        <a:rPr lang="hu-HU" sz="900" b="1" i="0" u="none" strike="noStrike" dirty="0">
                          <a:solidFill>
                            <a:srgbClr val="000000"/>
                          </a:solidFill>
                          <a:latin typeface="Arial" pitchFamily="34" charset="0"/>
                          <a:cs typeface="Arial" pitchFamily="34" charset="0"/>
                        </a:rPr>
                        <a:t>Lengyelország</a:t>
                      </a:r>
                    </a:p>
                  </a:txBody>
                  <a:tcPr marL="6651" marR="6651" marT="6651" marB="0" anchor="b">
                    <a:lnL>
                      <a:noFill/>
                    </a:lnL>
                    <a:lnR>
                      <a:noFill/>
                    </a:lnR>
                    <a:lnT>
                      <a:noFill/>
                    </a:lnT>
                    <a:lnB>
                      <a:noFill/>
                    </a:lnB>
                    <a:noFill/>
                  </a:tcPr>
                </a:tc>
              </a:tr>
              <a:tr h="180020">
                <a:tc>
                  <a:txBody>
                    <a:bodyPr/>
                    <a:lstStyle/>
                    <a:p>
                      <a:pPr algn="l" fontAlgn="b"/>
                      <a:r>
                        <a:rPr lang="hu-HU" sz="900" b="1" i="0" u="none" strike="noStrike" dirty="0">
                          <a:solidFill>
                            <a:srgbClr val="000000"/>
                          </a:solidFill>
                          <a:latin typeface="Arial" pitchFamily="34" charset="0"/>
                          <a:cs typeface="Arial" pitchFamily="34" charset="0"/>
                        </a:rPr>
                        <a:t>Magyarország</a:t>
                      </a:r>
                    </a:p>
                  </a:txBody>
                  <a:tcPr marL="6651" marR="6651" marT="6651" marB="0" anchor="b">
                    <a:lnL>
                      <a:noFill/>
                    </a:lnL>
                    <a:lnR>
                      <a:noFill/>
                    </a:lnR>
                    <a:lnT>
                      <a:noFill/>
                    </a:lnT>
                    <a:lnB>
                      <a:noFill/>
                    </a:lnB>
                    <a:noFill/>
                  </a:tcPr>
                </a:tc>
              </a:tr>
              <a:tr h="180020">
                <a:tc>
                  <a:txBody>
                    <a:bodyPr/>
                    <a:lstStyle/>
                    <a:p>
                      <a:pPr algn="l" fontAlgn="b"/>
                      <a:r>
                        <a:rPr lang="hu-HU" sz="900" b="1" i="0" u="none" strike="noStrike" dirty="0">
                          <a:solidFill>
                            <a:srgbClr val="000000"/>
                          </a:solidFill>
                          <a:latin typeface="Arial" pitchFamily="34" charset="0"/>
                          <a:cs typeface="Arial" pitchFamily="34" charset="0"/>
                        </a:rPr>
                        <a:t>Románia</a:t>
                      </a:r>
                    </a:p>
                  </a:txBody>
                  <a:tcPr marL="6651" marR="6651" marT="6651" marB="0" anchor="b">
                    <a:lnL>
                      <a:noFill/>
                    </a:lnL>
                    <a:lnR>
                      <a:noFill/>
                    </a:lnR>
                    <a:lnT>
                      <a:noFill/>
                    </a:lnT>
                    <a:lnB>
                      <a:noFill/>
                    </a:lnB>
                    <a:noFill/>
                  </a:tcPr>
                </a:tc>
              </a:tr>
              <a:tr h="180020">
                <a:tc>
                  <a:txBody>
                    <a:bodyPr/>
                    <a:lstStyle/>
                    <a:p>
                      <a:pPr algn="l" fontAlgn="b"/>
                      <a:r>
                        <a:rPr lang="hu-HU" sz="900" b="1" i="0" u="none" strike="noStrike" dirty="0">
                          <a:solidFill>
                            <a:srgbClr val="000000"/>
                          </a:solidFill>
                          <a:latin typeface="Arial" pitchFamily="34" charset="0"/>
                          <a:cs typeface="Arial" pitchFamily="34" charset="0"/>
                        </a:rPr>
                        <a:t>Oroszország</a:t>
                      </a:r>
                    </a:p>
                  </a:txBody>
                  <a:tcPr marL="6651" marR="6651" marT="6651" marB="0" anchor="b">
                    <a:lnL>
                      <a:noFill/>
                    </a:lnL>
                    <a:lnR>
                      <a:noFill/>
                    </a:lnR>
                    <a:lnT>
                      <a:noFill/>
                    </a:lnT>
                    <a:lnB>
                      <a:noFill/>
                    </a:lnB>
                    <a:noFill/>
                  </a:tcPr>
                </a:tc>
              </a:tr>
              <a:tr h="180020">
                <a:tc>
                  <a:txBody>
                    <a:bodyPr/>
                    <a:lstStyle/>
                    <a:p>
                      <a:pPr algn="l" fontAlgn="b"/>
                      <a:r>
                        <a:rPr lang="hu-HU" sz="900" b="1" i="0" u="none" strike="noStrike" dirty="0">
                          <a:solidFill>
                            <a:srgbClr val="000000"/>
                          </a:solidFill>
                          <a:latin typeface="Arial" pitchFamily="34" charset="0"/>
                          <a:cs typeface="Arial" pitchFamily="34" charset="0"/>
                        </a:rPr>
                        <a:t>Törökország</a:t>
                      </a:r>
                    </a:p>
                  </a:txBody>
                  <a:tcPr marL="6651" marR="6651" marT="6651" marB="0" anchor="b">
                    <a:lnL>
                      <a:noFill/>
                    </a:lnL>
                    <a:lnR>
                      <a:noFill/>
                    </a:lnR>
                    <a:lnT>
                      <a:noFill/>
                    </a:lnT>
                    <a:lnB>
                      <a:noFill/>
                    </a:lnB>
                    <a:noFill/>
                  </a:tcPr>
                </a:tc>
              </a:tr>
              <a:tr h="180020">
                <a:tc>
                  <a:txBody>
                    <a:bodyPr/>
                    <a:lstStyle/>
                    <a:p>
                      <a:pPr algn="l" fontAlgn="b"/>
                      <a:r>
                        <a:rPr lang="hu-HU" sz="900" b="1" i="0" u="none" strike="noStrike" dirty="0" smtClean="0">
                          <a:solidFill>
                            <a:srgbClr val="000000"/>
                          </a:solidFill>
                          <a:latin typeface="Arial" pitchFamily="34" charset="0"/>
                          <a:cs typeface="Arial" pitchFamily="34" charset="0"/>
                        </a:rPr>
                        <a:t>India</a:t>
                      </a:r>
                      <a:endParaRPr lang="hu-HU" sz="900" b="1" i="0" u="none" strike="noStrike" dirty="0">
                        <a:solidFill>
                          <a:srgbClr val="000000"/>
                        </a:solidFill>
                        <a:latin typeface="Arial" pitchFamily="34" charset="0"/>
                        <a:cs typeface="Arial" pitchFamily="34" charset="0"/>
                      </a:endParaRPr>
                    </a:p>
                  </a:txBody>
                  <a:tcPr marL="6651" marR="6651" marT="6651" marB="0" anchor="b">
                    <a:lnL>
                      <a:noFill/>
                    </a:lnL>
                    <a:lnR>
                      <a:noFill/>
                    </a:lnR>
                    <a:lnT>
                      <a:noFill/>
                    </a:lnT>
                    <a:lnB>
                      <a:noFill/>
                    </a:lnB>
                    <a:noFill/>
                  </a:tcPr>
                </a:tc>
              </a:tr>
              <a:tr h="180020">
                <a:tc>
                  <a:txBody>
                    <a:bodyPr/>
                    <a:lstStyle/>
                    <a:p>
                      <a:pPr algn="l" fontAlgn="b"/>
                      <a:r>
                        <a:rPr lang="hu-HU" sz="900" b="1" i="0" u="none" strike="noStrike" dirty="0" smtClean="0">
                          <a:solidFill>
                            <a:srgbClr val="000000"/>
                          </a:solidFill>
                          <a:latin typeface="Arial" pitchFamily="34" charset="0"/>
                          <a:cs typeface="Arial" pitchFamily="34" charset="0"/>
                        </a:rPr>
                        <a:t>Mexikó</a:t>
                      </a:r>
                      <a:endParaRPr lang="hu-HU" sz="900" b="1" i="0" u="none" strike="noStrike" dirty="0">
                        <a:solidFill>
                          <a:srgbClr val="000000"/>
                        </a:solidFill>
                        <a:latin typeface="Arial" pitchFamily="34" charset="0"/>
                        <a:cs typeface="Arial" pitchFamily="34" charset="0"/>
                      </a:endParaRPr>
                    </a:p>
                  </a:txBody>
                  <a:tcPr marL="6651" marR="6651" marT="6651" marB="0" anchor="b">
                    <a:lnL>
                      <a:noFill/>
                    </a:lnL>
                    <a:lnR>
                      <a:noFill/>
                    </a:lnR>
                    <a:lnT>
                      <a:noFill/>
                    </a:lnT>
                    <a:lnB>
                      <a:noFill/>
                    </a:lnB>
                    <a:noFill/>
                  </a:tcPr>
                </a:tc>
              </a:tr>
              <a:tr h="180020">
                <a:tc>
                  <a:txBody>
                    <a:bodyPr/>
                    <a:lstStyle/>
                    <a:p>
                      <a:pPr algn="l" fontAlgn="b"/>
                      <a:r>
                        <a:rPr lang="hu-HU" sz="900" b="1" i="0" u="none" strike="noStrike" dirty="0" smtClean="0">
                          <a:solidFill>
                            <a:srgbClr val="000000"/>
                          </a:solidFill>
                          <a:latin typeface="Arial" pitchFamily="34" charset="0"/>
                          <a:cs typeface="Arial" pitchFamily="34" charset="0"/>
                        </a:rPr>
                        <a:t>Argentína</a:t>
                      </a:r>
                      <a:endParaRPr lang="hu-HU" sz="900" b="1" i="0" u="none" strike="noStrike" dirty="0">
                        <a:solidFill>
                          <a:srgbClr val="000000"/>
                        </a:solidFill>
                        <a:latin typeface="Arial" pitchFamily="34" charset="0"/>
                        <a:cs typeface="Arial" pitchFamily="34" charset="0"/>
                      </a:endParaRPr>
                    </a:p>
                  </a:txBody>
                  <a:tcPr marL="6651" marR="6651" marT="6651" marB="0" anchor="b">
                    <a:lnL>
                      <a:noFill/>
                    </a:lnL>
                    <a:lnR>
                      <a:noFill/>
                    </a:lnR>
                    <a:lnT>
                      <a:noFill/>
                    </a:lnT>
                    <a:lnB>
                      <a:noFill/>
                    </a:lnB>
                    <a:noFill/>
                  </a:tcPr>
                </a:tc>
              </a:tr>
              <a:tr h="180020">
                <a:tc>
                  <a:txBody>
                    <a:bodyPr/>
                    <a:lstStyle/>
                    <a:p>
                      <a:pPr algn="l" fontAlgn="b"/>
                      <a:r>
                        <a:rPr lang="hu-HU" sz="900" b="1" i="0" u="none" strike="noStrike" dirty="0" smtClean="0">
                          <a:solidFill>
                            <a:srgbClr val="000000"/>
                          </a:solidFill>
                          <a:latin typeface="Arial" pitchFamily="34" charset="0"/>
                          <a:cs typeface="Arial" pitchFamily="34" charset="0"/>
                        </a:rPr>
                        <a:t>Brazília</a:t>
                      </a:r>
                      <a:endParaRPr lang="hu-HU" sz="900" b="1" i="0" u="none" strike="noStrike" dirty="0">
                        <a:solidFill>
                          <a:srgbClr val="000000"/>
                        </a:solidFill>
                        <a:latin typeface="Arial" pitchFamily="34" charset="0"/>
                        <a:cs typeface="Arial" pitchFamily="34" charset="0"/>
                      </a:endParaRPr>
                    </a:p>
                  </a:txBody>
                  <a:tcPr marL="6651" marR="6651" marT="6651" marB="0" anchor="b">
                    <a:lnL>
                      <a:noFill/>
                    </a:lnL>
                    <a:lnR>
                      <a:noFill/>
                    </a:lnR>
                    <a:lnT>
                      <a:noFill/>
                    </a:lnT>
                    <a:lnB>
                      <a:noFill/>
                    </a:lnB>
                    <a:noFill/>
                  </a:tcPr>
                </a:tc>
              </a:tr>
              <a:tr h="180020">
                <a:tc>
                  <a:txBody>
                    <a:bodyPr/>
                    <a:lstStyle/>
                    <a:p>
                      <a:pPr algn="l" fontAlgn="b"/>
                      <a:r>
                        <a:rPr lang="hu-HU" sz="900" b="1" i="0" u="none" strike="noStrike" dirty="0">
                          <a:solidFill>
                            <a:srgbClr val="000000"/>
                          </a:solidFill>
                          <a:latin typeface="Arial" pitchFamily="34" charset="0"/>
                          <a:cs typeface="Arial" pitchFamily="34" charset="0"/>
                        </a:rPr>
                        <a:t>Venezuela</a:t>
                      </a:r>
                    </a:p>
                  </a:txBody>
                  <a:tcPr marL="6651" marR="6651" marT="6651" marB="0" anchor="b">
                    <a:lnL>
                      <a:noFill/>
                    </a:lnL>
                    <a:lnR>
                      <a:noFill/>
                    </a:lnR>
                    <a:lnT>
                      <a:noFill/>
                    </a:lnT>
                    <a:lnB>
                      <a:noFill/>
                    </a:lnB>
                    <a:noFill/>
                  </a:tcPr>
                </a:tc>
              </a:tr>
              <a:tr h="180020">
                <a:tc>
                  <a:txBody>
                    <a:bodyPr/>
                    <a:lstStyle/>
                    <a:p>
                      <a:pPr algn="l" fontAlgn="b"/>
                      <a:r>
                        <a:rPr lang="hu-HU" sz="900" b="1" i="0" u="none" strike="noStrike" dirty="0" smtClean="0">
                          <a:solidFill>
                            <a:srgbClr val="000000"/>
                          </a:solidFill>
                          <a:latin typeface="Arial" pitchFamily="34" charset="0"/>
                          <a:cs typeface="Arial" pitchFamily="34" charset="0"/>
                        </a:rPr>
                        <a:t>Zambia</a:t>
                      </a:r>
                      <a:endParaRPr lang="hu-HU" sz="900" b="1" i="0" u="none" strike="noStrike" dirty="0">
                        <a:solidFill>
                          <a:srgbClr val="000000"/>
                        </a:solidFill>
                        <a:latin typeface="Arial" pitchFamily="34" charset="0"/>
                        <a:cs typeface="Arial" pitchFamily="34" charset="0"/>
                      </a:endParaRPr>
                    </a:p>
                  </a:txBody>
                  <a:tcPr marL="6651" marR="6651" marT="6651" marB="0" anchor="b">
                    <a:lnL>
                      <a:noFill/>
                    </a:lnL>
                    <a:lnR>
                      <a:noFill/>
                    </a:lnR>
                    <a:lnT>
                      <a:noFill/>
                    </a:lnT>
                    <a:lnB>
                      <a:noFill/>
                    </a:lnB>
                    <a:noFill/>
                  </a:tcPr>
                </a:tc>
              </a:tr>
            </a:tbl>
          </a:graphicData>
        </a:graphic>
      </p:graphicFrame>
      <p:pic>
        <p:nvPicPr>
          <p:cNvPr id="1651823" name="Picture 10" descr="CHIN0001"/>
          <p:cNvPicPr>
            <a:picLocks noChangeAspect="1" noChangeArrowheads="1"/>
          </p:cNvPicPr>
          <p:nvPr/>
        </p:nvPicPr>
        <p:blipFill>
          <a:blip r:embed="rId46"/>
          <a:srcRect/>
          <a:stretch>
            <a:fillRect/>
          </a:stretch>
        </p:blipFill>
        <p:spPr bwMode="auto">
          <a:xfrm>
            <a:off x="587375" y="1905000"/>
            <a:ext cx="404813" cy="231775"/>
          </a:xfrm>
          <a:prstGeom prst="rect">
            <a:avLst/>
          </a:prstGeom>
          <a:noFill/>
          <a:ln w="9525">
            <a:noFill/>
            <a:miter lim="800000"/>
            <a:headEnd/>
            <a:tailEnd/>
          </a:ln>
        </p:spPr>
      </p:pic>
      <p:pic>
        <p:nvPicPr>
          <p:cNvPr id="1651824" name="Picture 12" descr="SWIT0001"/>
          <p:cNvPicPr>
            <a:picLocks noChangeAspect="1" noChangeArrowheads="1"/>
          </p:cNvPicPr>
          <p:nvPr/>
        </p:nvPicPr>
        <p:blipFill>
          <a:blip r:embed="rId47"/>
          <a:srcRect/>
          <a:stretch>
            <a:fillRect/>
          </a:stretch>
        </p:blipFill>
        <p:spPr bwMode="auto">
          <a:xfrm>
            <a:off x="587375" y="2760663"/>
            <a:ext cx="404813" cy="312737"/>
          </a:xfrm>
          <a:prstGeom prst="rect">
            <a:avLst/>
          </a:prstGeom>
          <a:noFill/>
          <a:ln w="9525">
            <a:noFill/>
            <a:miter lim="800000"/>
            <a:headEnd/>
            <a:tailEnd/>
          </a:ln>
        </p:spPr>
      </p:pic>
      <p:pic>
        <p:nvPicPr>
          <p:cNvPr id="1651825" name="Picture 18" descr="MEXC0001"/>
          <p:cNvPicPr>
            <a:picLocks noChangeAspect="1" noChangeArrowheads="1"/>
          </p:cNvPicPr>
          <p:nvPr/>
        </p:nvPicPr>
        <p:blipFill>
          <a:blip r:embed="rId48"/>
          <a:srcRect/>
          <a:stretch>
            <a:fillRect/>
          </a:stretch>
        </p:blipFill>
        <p:spPr bwMode="auto">
          <a:xfrm>
            <a:off x="596900" y="5678488"/>
            <a:ext cx="388938" cy="228600"/>
          </a:xfrm>
          <a:prstGeom prst="rect">
            <a:avLst/>
          </a:prstGeom>
          <a:noFill/>
          <a:ln w="9525">
            <a:noFill/>
            <a:miter lim="800000"/>
            <a:headEnd/>
            <a:tailEnd/>
          </a:ln>
        </p:spPr>
      </p:pic>
      <p:pic>
        <p:nvPicPr>
          <p:cNvPr id="1651826" name="Picture 19" descr="ARGE0001"/>
          <p:cNvPicPr>
            <a:picLocks noChangeAspect="1" noChangeArrowheads="1"/>
          </p:cNvPicPr>
          <p:nvPr/>
        </p:nvPicPr>
        <p:blipFill>
          <a:blip r:embed="rId49"/>
          <a:srcRect/>
          <a:stretch>
            <a:fillRect/>
          </a:stretch>
        </p:blipFill>
        <p:spPr bwMode="auto">
          <a:xfrm>
            <a:off x="596900" y="5903913"/>
            <a:ext cx="393700" cy="201612"/>
          </a:xfrm>
          <a:prstGeom prst="rect">
            <a:avLst/>
          </a:prstGeom>
          <a:noFill/>
          <a:ln w="9525">
            <a:noFill/>
            <a:miter lim="800000"/>
            <a:headEnd/>
            <a:tailEnd/>
          </a:ln>
        </p:spPr>
      </p:pic>
      <p:sp>
        <p:nvSpPr>
          <p:cNvPr id="1651827" name="Szövegdoboz 31"/>
          <p:cNvSpPr txBox="1">
            <a:spLocks noChangeArrowheads="1"/>
          </p:cNvSpPr>
          <p:nvPr>
            <p:custDataLst>
              <p:tags r:id="rId28"/>
            </p:custDataLst>
          </p:nvPr>
        </p:nvSpPr>
        <p:spPr bwMode="auto">
          <a:xfrm>
            <a:off x="638175" y="6669088"/>
            <a:ext cx="8101013" cy="200025"/>
          </a:xfrm>
          <a:prstGeom prst="rect">
            <a:avLst/>
          </a:prstGeom>
          <a:noFill/>
          <a:ln w="9525">
            <a:noFill/>
            <a:miter lim="800000"/>
            <a:headEnd/>
            <a:tailEnd/>
          </a:ln>
        </p:spPr>
        <p:txBody>
          <a:bodyPr lIns="91400" tIns="45700" rIns="91400" bIns="45700">
            <a:spAutoFit/>
          </a:bodyPr>
          <a:lstStyle/>
          <a:p>
            <a:r>
              <a:rPr lang="hu-HU" sz="700" b="0">
                <a:solidFill>
                  <a:srgbClr val="000000"/>
                </a:solidFill>
              </a:rPr>
              <a:t>Forrás: This time is different</a:t>
            </a:r>
          </a:p>
        </p:txBody>
      </p:sp>
      <p:sp>
        <p:nvSpPr>
          <p:cNvPr id="33" name="Téglalap 32"/>
          <p:cNvSpPr/>
          <p:nvPr>
            <p:custDataLst>
              <p:tags r:id="rId29"/>
            </p:custDataLst>
          </p:nvPr>
        </p:nvSpPr>
        <p:spPr>
          <a:xfrm>
            <a:off x="8931275" y="25400"/>
            <a:ext cx="900113" cy="73025"/>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34" name="Téglalap 33"/>
          <p:cNvSpPr/>
          <p:nvPr>
            <p:custDataLst>
              <p:tags r:id="rId30"/>
            </p:custDataLst>
          </p:nvPr>
        </p:nvSpPr>
        <p:spPr>
          <a:xfrm>
            <a:off x="8931275" y="130175"/>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36" name="Téglalap 35"/>
          <p:cNvSpPr/>
          <p:nvPr>
            <p:custDataLst>
              <p:tags r:id="rId31"/>
            </p:custDataLst>
          </p:nvPr>
        </p:nvSpPr>
        <p:spPr>
          <a:xfrm>
            <a:off x="8931275" y="233363"/>
            <a:ext cx="900113" cy="71437"/>
          </a:xfrm>
          <a:prstGeom prst="rect">
            <a:avLst/>
          </a:prstGeom>
          <a:solidFill>
            <a:srgbClr val="66CC00">
              <a:lumMod val="75000"/>
            </a:srgbClr>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37" name="Téglalap 36"/>
          <p:cNvSpPr/>
          <p:nvPr>
            <p:custDataLst>
              <p:tags r:id="rId32"/>
            </p:custDataLst>
          </p:nvPr>
        </p:nvSpPr>
        <p:spPr>
          <a:xfrm>
            <a:off x="8931275" y="336550"/>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38" name="Téglalap 37"/>
          <p:cNvSpPr/>
          <p:nvPr>
            <p:custDataLst>
              <p:tags r:id="rId33"/>
            </p:custDataLst>
          </p:nvPr>
        </p:nvSpPr>
        <p:spPr>
          <a:xfrm>
            <a:off x="8931275" y="439738"/>
            <a:ext cx="900113" cy="71437"/>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6608" name="Object 16"/>
          <p:cNvGraphicFramePr>
            <a:graphicFrameLocks/>
          </p:cNvGraphicFramePr>
          <p:nvPr>
            <p:custDataLst>
              <p:tags r:id="rId2"/>
            </p:custDataLst>
          </p:nvPr>
        </p:nvGraphicFramePr>
        <p:xfrm>
          <a:off x="0" y="0"/>
          <a:ext cx="158750" cy="158750"/>
        </p:xfrm>
        <a:graphic>
          <a:graphicData uri="http://schemas.openxmlformats.org/presentationml/2006/ole">
            <p:oleObj spid="_x0000_s1646608" name="think-cell Slide" r:id="rId109" imgW="360" imgH="360" progId="">
              <p:embed/>
            </p:oleObj>
          </a:graphicData>
        </a:graphic>
      </p:graphicFrame>
      <p:sp>
        <p:nvSpPr>
          <p:cNvPr id="2" name="Cím 1"/>
          <p:cNvSpPr>
            <a:spLocks noGrp="1"/>
          </p:cNvSpPr>
          <p:nvPr>
            <p:ph type="title"/>
            <p:custDataLst>
              <p:tags r:id="rId3"/>
            </p:custDataLst>
          </p:nvPr>
        </p:nvSpPr>
        <p:spPr>
          <a:xfrm>
            <a:off x="827088" y="96838"/>
            <a:ext cx="7088187" cy="323850"/>
          </a:xfrm>
        </p:spPr>
        <p:txBody>
          <a:bodyPr/>
          <a:lstStyle/>
          <a:p>
            <a:pPr fontAlgn="auto">
              <a:spcBef>
                <a:spcPts val="0"/>
              </a:spcBef>
              <a:spcAft>
                <a:spcPts val="600"/>
              </a:spcAft>
              <a:defRPr/>
            </a:pPr>
            <a:r>
              <a:rPr lang="hu-HU" dirty="0" smtClean="0">
                <a:latin typeface="+mn-lt"/>
              </a:rPr>
              <a:t>Mit csinál a bank?</a:t>
            </a:r>
            <a:endParaRPr lang="hu-HU" dirty="0">
              <a:latin typeface="+mn-lt"/>
            </a:endParaRPr>
          </a:p>
        </p:txBody>
      </p:sp>
      <p:sp>
        <p:nvSpPr>
          <p:cNvPr id="1646610" name="Dia számának helye 2"/>
          <p:cNvSpPr txBox="1">
            <a:spLocks/>
          </p:cNvSpPr>
          <p:nvPr>
            <p:custDataLst>
              <p:tags r:id="rId4"/>
            </p:custDataLst>
          </p:nvPr>
        </p:nvSpPr>
        <p:spPr bwMode="auto">
          <a:xfrm>
            <a:off x="9388475" y="6597650"/>
            <a:ext cx="517525" cy="260350"/>
          </a:xfrm>
          <a:prstGeom prst="rect">
            <a:avLst/>
          </a:prstGeom>
          <a:noFill/>
          <a:ln w="9525">
            <a:noFill/>
            <a:miter lim="800000"/>
            <a:headEnd/>
            <a:tailEnd/>
          </a:ln>
        </p:spPr>
        <p:txBody>
          <a:bodyPr lIns="91408" tIns="45704" rIns="91408" bIns="45704"/>
          <a:lstStyle/>
          <a:p>
            <a:pPr algn="r"/>
            <a:fld id="{09E661A4-091F-465F-88E0-D1A266979312}" type="slidenum">
              <a:rPr lang="hu-HU" sz="1000" b="0">
                <a:solidFill>
                  <a:srgbClr val="000000"/>
                </a:solidFill>
              </a:rPr>
              <a:pPr algn="r"/>
              <a:t>7</a:t>
            </a:fld>
            <a:endParaRPr lang="hu-HU" sz="1000" b="0">
              <a:solidFill>
                <a:srgbClr val="000000"/>
              </a:solidFill>
            </a:endParaRPr>
          </a:p>
        </p:txBody>
      </p:sp>
      <p:pic>
        <p:nvPicPr>
          <p:cNvPr id="1646611" name="Picture 6" descr="http://t2.gstatic.com/images?q=tbn:ANd9GcTf5UdQ0mDvMV6zuxuHdHAb3nrAgCcCVk2lcdDk0UAitp4fjXHN"/>
          <p:cNvPicPr>
            <a:picLocks noChangeAspect="1" noChangeArrowheads="1"/>
          </p:cNvPicPr>
          <p:nvPr>
            <p:custDataLst>
              <p:tags r:id="rId5"/>
            </p:custDataLst>
          </p:nvPr>
        </p:nvPicPr>
        <p:blipFill>
          <a:blip r:embed="rId110"/>
          <a:srcRect/>
          <a:stretch>
            <a:fillRect/>
          </a:stretch>
        </p:blipFill>
        <p:spPr bwMode="auto">
          <a:xfrm>
            <a:off x="4686300" y="2779713"/>
            <a:ext cx="2000250" cy="1514475"/>
          </a:xfrm>
          <a:prstGeom prst="rect">
            <a:avLst/>
          </a:prstGeom>
          <a:noFill/>
          <a:ln w="9525">
            <a:noFill/>
            <a:miter lim="800000"/>
            <a:headEnd/>
            <a:tailEnd/>
          </a:ln>
        </p:spPr>
      </p:pic>
      <p:cxnSp>
        <p:nvCxnSpPr>
          <p:cNvPr id="61" name="Egyenes összekötő nyíllal 60"/>
          <p:cNvCxnSpPr/>
          <p:nvPr>
            <p:custDataLst>
              <p:tags r:id="rId6"/>
            </p:custDataLst>
          </p:nvPr>
        </p:nvCxnSpPr>
        <p:spPr>
          <a:xfrm>
            <a:off x="2952750" y="3313113"/>
            <a:ext cx="1511300" cy="1587"/>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2" name="Egyenes összekötő nyíllal 61"/>
          <p:cNvCxnSpPr/>
          <p:nvPr>
            <p:custDataLst>
              <p:tags r:id="rId7"/>
            </p:custDataLst>
          </p:nvPr>
        </p:nvCxnSpPr>
        <p:spPr>
          <a:xfrm>
            <a:off x="6775450" y="3313113"/>
            <a:ext cx="1511300" cy="1587"/>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3" name="Egyenes összekötő nyíllal 62"/>
          <p:cNvCxnSpPr/>
          <p:nvPr>
            <p:custDataLst>
              <p:tags r:id="rId8"/>
            </p:custDataLst>
          </p:nvPr>
        </p:nvCxnSpPr>
        <p:spPr>
          <a:xfrm>
            <a:off x="2952750" y="3889375"/>
            <a:ext cx="1511300" cy="1588"/>
          </a:xfrm>
          <a:prstGeom prst="straightConnector1">
            <a:avLst/>
          </a:prstGeom>
          <a:ln w="762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Egyenes összekötő nyíllal 63"/>
          <p:cNvCxnSpPr/>
          <p:nvPr>
            <p:custDataLst>
              <p:tags r:id="rId9"/>
            </p:custDataLst>
          </p:nvPr>
        </p:nvCxnSpPr>
        <p:spPr>
          <a:xfrm>
            <a:off x="6775450" y="3889375"/>
            <a:ext cx="1511300" cy="1588"/>
          </a:xfrm>
          <a:prstGeom prst="straightConnector1">
            <a:avLst/>
          </a:prstGeom>
          <a:ln w="762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1646616" name="Picture 8" descr="http://t0.gstatic.com/images?q=tbn:ANd9GcRQZml6fxVy0zRYzLtbS5j3O26UtpjGiGaW-1HBVmco2Mr-KE9bPQ"/>
          <p:cNvPicPr>
            <a:picLocks noChangeAspect="1" noChangeArrowheads="1"/>
          </p:cNvPicPr>
          <p:nvPr>
            <p:custDataLst>
              <p:tags r:id="rId10"/>
            </p:custDataLst>
          </p:nvPr>
        </p:nvPicPr>
        <p:blipFill>
          <a:blip r:embed="rId111"/>
          <a:srcRect/>
          <a:stretch>
            <a:fillRect/>
          </a:stretch>
        </p:blipFill>
        <p:spPr bwMode="auto">
          <a:xfrm>
            <a:off x="8420100" y="895350"/>
            <a:ext cx="1143000" cy="1295400"/>
          </a:xfrm>
          <a:prstGeom prst="rect">
            <a:avLst/>
          </a:prstGeom>
          <a:noFill/>
          <a:ln w="9525">
            <a:noFill/>
            <a:miter lim="800000"/>
            <a:headEnd/>
            <a:tailEnd/>
          </a:ln>
        </p:spPr>
      </p:pic>
      <p:pic>
        <p:nvPicPr>
          <p:cNvPr id="1646617" name="Kép 86" descr="88.png"/>
          <p:cNvPicPr>
            <a:picLocks noChangeAspect="1"/>
          </p:cNvPicPr>
          <p:nvPr>
            <p:custDataLst>
              <p:tags r:id="rId11"/>
            </p:custDataLst>
          </p:nvPr>
        </p:nvPicPr>
        <p:blipFill>
          <a:blip r:embed="rId112"/>
          <a:srcRect/>
          <a:stretch>
            <a:fillRect/>
          </a:stretch>
        </p:blipFill>
        <p:spPr bwMode="auto">
          <a:xfrm>
            <a:off x="3441700" y="3446463"/>
            <a:ext cx="889000" cy="889000"/>
          </a:xfrm>
          <a:prstGeom prst="rect">
            <a:avLst/>
          </a:prstGeom>
          <a:noFill/>
          <a:ln w="9525">
            <a:noFill/>
            <a:miter lim="800000"/>
            <a:headEnd/>
            <a:tailEnd/>
          </a:ln>
        </p:spPr>
      </p:pic>
      <p:pic>
        <p:nvPicPr>
          <p:cNvPr id="1646618" name="Kép 87" descr="88.png"/>
          <p:cNvPicPr>
            <a:picLocks noChangeAspect="1"/>
          </p:cNvPicPr>
          <p:nvPr>
            <p:custDataLst>
              <p:tags r:id="rId12"/>
            </p:custDataLst>
          </p:nvPr>
        </p:nvPicPr>
        <p:blipFill>
          <a:blip r:embed="rId112"/>
          <a:srcRect/>
          <a:stretch>
            <a:fillRect/>
          </a:stretch>
        </p:blipFill>
        <p:spPr bwMode="auto">
          <a:xfrm>
            <a:off x="7264400" y="3446463"/>
            <a:ext cx="889000" cy="889000"/>
          </a:xfrm>
          <a:prstGeom prst="rect">
            <a:avLst/>
          </a:prstGeom>
          <a:noFill/>
          <a:ln w="9525">
            <a:noFill/>
            <a:miter lim="800000"/>
            <a:headEnd/>
            <a:tailEnd/>
          </a:ln>
        </p:spPr>
      </p:pic>
      <p:pic>
        <p:nvPicPr>
          <p:cNvPr id="1646619" name="Picture 12" descr="http://t0.gstatic.com/images?q=tbn:ANd9GcTHt7TSuXstX1he9UyUjMcx4bxZGegxFQN_SgMU1Ti4xSBGr_Zz"/>
          <p:cNvPicPr>
            <a:picLocks noChangeAspect="1" noChangeArrowheads="1"/>
          </p:cNvPicPr>
          <p:nvPr>
            <p:custDataLst>
              <p:tags r:id="rId13"/>
            </p:custDataLst>
          </p:nvPr>
        </p:nvPicPr>
        <p:blipFill>
          <a:blip r:embed="rId113">
            <a:clrChange>
              <a:clrFrom>
                <a:srgbClr val="FFFFFF"/>
              </a:clrFrom>
              <a:clrTo>
                <a:srgbClr val="FFFFFF">
                  <a:alpha val="0"/>
                </a:srgbClr>
              </a:clrTo>
            </a:clrChange>
          </a:blip>
          <a:srcRect l="54082" t="50404" r="24103" b="2969"/>
          <a:stretch>
            <a:fillRect/>
          </a:stretch>
        </p:blipFill>
        <p:spPr bwMode="auto">
          <a:xfrm>
            <a:off x="1203325" y="2673350"/>
            <a:ext cx="1038225" cy="1200150"/>
          </a:xfrm>
          <a:prstGeom prst="rect">
            <a:avLst/>
          </a:prstGeom>
          <a:noFill/>
          <a:ln w="9525">
            <a:noFill/>
            <a:miter lim="800000"/>
            <a:headEnd/>
            <a:tailEnd/>
          </a:ln>
        </p:spPr>
      </p:pic>
      <p:pic>
        <p:nvPicPr>
          <p:cNvPr id="1646620" name="Picture 12" descr="http://t0.gstatic.com/images?q=tbn:ANd9GcTHt7TSuXstX1he9UyUjMcx4bxZGegxFQN_SgMU1Ti4xSBGr_Zz"/>
          <p:cNvPicPr>
            <a:picLocks noChangeAspect="1" noChangeArrowheads="1"/>
          </p:cNvPicPr>
          <p:nvPr>
            <p:custDataLst>
              <p:tags r:id="rId14"/>
            </p:custDataLst>
          </p:nvPr>
        </p:nvPicPr>
        <p:blipFill>
          <a:blip r:embed="rId113">
            <a:clrChange>
              <a:clrFrom>
                <a:srgbClr val="FFFFFF"/>
              </a:clrFrom>
              <a:clrTo>
                <a:srgbClr val="FFFFFF">
                  <a:alpha val="0"/>
                </a:srgbClr>
              </a:clrTo>
            </a:clrChange>
          </a:blip>
          <a:srcRect l="54082" t="50404" r="24103" b="2969"/>
          <a:stretch>
            <a:fillRect/>
          </a:stretch>
        </p:blipFill>
        <p:spPr bwMode="auto">
          <a:xfrm>
            <a:off x="1825625" y="2957513"/>
            <a:ext cx="1038225" cy="1200150"/>
          </a:xfrm>
          <a:prstGeom prst="rect">
            <a:avLst/>
          </a:prstGeom>
          <a:noFill/>
          <a:ln w="9525">
            <a:noFill/>
            <a:miter lim="800000"/>
            <a:headEnd/>
            <a:tailEnd/>
          </a:ln>
        </p:spPr>
      </p:pic>
      <p:pic>
        <p:nvPicPr>
          <p:cNvPr id="1646621" name="Picture 12" descr="http://t0.gstatic.com/images?q=tbn:ANd9GcTHt7TSuXstX1he9UyUjMcx4bxZGegxFQN_SgMU1Ti4xSBGr_Zz"/>
          <p:cNvPicPr>
            <a:picLocks noChangeAspect="1" noChangeArrowheads="1"/>
          </p:cNvPicPr>
          <p:nvPr>
            <p:custDataLst>
              <p:tags r:id="rId15"/>
            </p:custDataLst>
          </p:nvPr>
        </p:nvPicPr>
        <p:blipFill>
          <a:blip r:embed="rId113">
            <a:clrChange>
              <a:clrFrom>
                <a:srgbClr val="FFFFFF"/>
              </a:clrFrom>
              <a:clrTo>
                <a:srgbClr val="FFFFFF">
                  <a:alpha val="0"/>
                </a:srgbClr>
              </a:clrTo>
            </a:clrChange>
          </a:blip>
          <a:srcRect l="54082" t="50404" r="24103" b="2969"/>
          <a:stretch>
            <a:fillRect/>
          </a:stretch>
        </p:blipFill>
        <p:spPr bwMode="auto">
          <a:xfrm>
            <a:off x="803275" y="3135313"/>
            <a:ext cx="1038225" cy="1200150"/>
          </a:xfrm>
          <a:prstGeom prst="rect">
            <a:avLst/>
          </a:prstGeom>
          <a:noFill/>
          <a:ln w="9525">
            <a:noFill/>
            <a:miter lim="800000"/>
            <a:headEnd/>
            <a:tailEnd/>
          </a:ln>
        </p:spPr>
      </p:pic>
      <p:pic>
        <p:nvPicPr>
          <p:cNvPr id="1646622" name="Picture 14" descr="http://t2.gstatic.com/images?q=tbn:ANd9GcS9jbR7QSHV3pSqc-FIGjUtv3I8Nr018F5JNDSFlOsZImP1nUF_"/>
          <p:cNvPicPr>
            <a:picLocks noChangeAspect="1" noChangeArrowheads="1"/>
          </p:cNvPicPr>
          <p:nvPr>
            <p:custDataLst>
              <p:tags r:id="rId16"/>
            </p:custDataLst>
          </p:nvPr>
        </p:nvPicPr>
        <p:blipFill>
          <a:blip r:embed="rId114">
            <a:clrChange>
              <a:clrFrom>
                <a:srgbClr val="FFFFFF"/>
              </a:clrFrom>
              <a:clrTo>
                <a:srgbClr val="FFFFFF">
                  <a:alpha val="0"/>
                </a:srgbClr>
              </a:clrTo>
            </a:clrChange>
          </a:blip>
          <a:srcRect l="51852" b="50000"/>
          <a:stretch>
            <a:fillRect/>
          </a:stretch>
        </p:blipFill>
        <p:spPr bwMode="auto">
          <a:xfrm>
            <a:off x="3130550" y="2868613"/>
            <a:ext cx="687388" cy="711200"/>
          </a:xfrm>
          <a:prstGeom prst="rect">
            <a:avLst/>
          </a:prstGeom>
          <a:noFill/>
          <a:ln w="9525">
            <a:noFill/>
            <a:miter lim="800000"/>
            <a:headEnd/>
            <a:tailEnd/>
          </a:ln>
        </p:spPr>
      </p:pic>
      <p:pic>
        <p:nvPicPr>
          <p:cNvPr id="1646623" name="Picture 14" descr="http://t2.gstatic.com/images?q=tbn:ANd9GcS9jbR7QSHV3pSqc-FIGjUtv3I8Nr018F5JNDSFlOsZImP1nUF_"/>
          <p:cNvPicPr>
            <a:picLocks noChangeAspect="1" noChangeArrowheads="1"/>
          </p:cNvPicPr>
          <p:nvPr>
            <p:custDataLst>
              <p:tags r:id="rId17"/>
            </p:custDataLst>
          </p:nvPr>
        </p:nvPicPr>
        <p:blipFill>
          <a:blip r:embed="rId114">
            <a:clrChange>
              <a:clrFrom>
                <a:srgbClr val="FFFFFF"/>
              </a:clrFrom>
              <a:clrTo>
                <a:srgbClr val="FFFFFF">
                  <a:alpha val="0"/>
                </a:srgbClr>
              </a:clrTo>
            </a:clrChange>
          </a:blip>
          <a:srcRect l="51852" b="50000"/>
          <a:stretch>
            <a:fillRect/>
          </a:stretch>
        </p:blipFill>
        <p:spPr bwMode="auto">
          <a:xfrm>
            <a:off x="6997700" y="2868613"/>
            <a:ext cx="687388" cy="711200"/>
          </a:xfrm>
          <a:prstGeom prst="rect">
            <a:avLst/>
          </a:prstGeom>
          <a:noFill/>
          <a:ln w="9525">
            <a:noFill/>
            <a:miter lim="800000"/>
            <a:headEnd/>
            <a:tailEnd/>
          </a:ln>
        </p:spPr>
      </p:pic>
      <p:sp>
        <p:nvSpPr>
          <p:cNvPr id="1646624" name="Szövegdoboz 91"/>
          <p:cNvSpPr txBox="1">
            <a:spLocks noChangeArrowheads="1"/>
          </p:cNvSpPr>
          <p:nvPr>
            <p:custDataLst>
              <p:tags r:id="rId18"/>
            </p:custDataLst>
          </p:nvPr>
        </p:nvSpPr>
        <p:spPr bwMode="auto">
          <a:xfrm>
            <a:off x="908050" y="4335463"/>
            <a:ext cx="1822450" cy="338137"/>
          </a:xfrm>
          <a:prstGeom prst="rect">
            <a:avLst/>
          </a:prstGeom>
          <a:noFill/>
          <a:ln w="9525">
            <a:noFill/>
            <a:miter lim="800000"/>
            <a:headEnd/>
            <a:tailEnd/>
          </a:ln>
        </p:spPr>
        <p:txBody>
          <a:bodyPr lIns="91408" tIns="45704" rIns="91408" bIns="45704">
            <a:spAutoFit/>
          </a:bodyPr>
          <a:lstStyle/>
          <a:p>
            <a:pPr algn="ctr"/>
            <a:r>
              <a:rPr lang="hu-HU" sz="1600">
                <a:solidFill>
                  <a:srgbClr val="000000"/>
                </a:solidFill>
              </a:rPr>
              <a:t>Termelő</a:t>
            </a:r>
            <a:endParaRPr lang="en-US" sz="1600">
              <a:solidFill>
                <a:srgbClr val="000000"/>
              </a:solidFill>
            </a:endParaRPr>
          </a:p>
        </p:txBody>
      </p:sp>
      <p:sp>
        <p:nvSpPr>
          <p:cNvPr id="1646625" name="Szövegdoboz 92"/>
          <p:cNvSpPr txBox="1">
            <a:spLocks noChangeArrowheads="1"/>
          </p:cNvSpPr>
          <p:nvPr>
            <p:custDataLst>
              <p:tags r:id="rId19"/>
            </p:custDataLst>
          </p:nvPr>
        </p:nvSpPr>
        <p:spPr bwMode="auto">
          <a:xfrm>
            <a:off x="4730750" y="4335463"/>
            <a:ext cx="1866900" cy="338137"/>
          </a:xfrm>
          <a:prstGeom prst="rect">
            <a:avLst/>
          </a:prstGeom>
          <a:noFill/>
          <a:ln w="9525">
            <a:noFill/>
            <a:miter lim="800000"/>
            <a:headEnd/>
            <a:tailEnd/>
          </a:ln>
        </p:spPr>
        <p:txBody>
          <a:bodyPr lIns="91408" tIns="45704" rIns="91408" bIns="45704">
            <a:spAutoFit/>
          </a:bodyPr>
          <a:lstStyle/>
          <a:p>
            <a:pPr algn="ctr"/>
            <a:r>
              <a:rPr lang="hu-HU" sz="1600">
                <a:solidFill>
                  <a:srgbClr val="000000"/>
                </a:solidFill>
              </a:rPr>
              <a:t>Hipermarket</a:t>
            </a:r>
            <a:endParaRPr lang="en-US" sz="1600">
              <a:solidFill>
                <a:srgbClr val="000000"/>
              </a:solidFill>
            </a:endParaRPr>
          </a:p>
        </p:txBody>
      </p:sp>
      <p:sp>
        <p:nvSpPr>
          <p:cNvPr id="1646626" name="Szövegdoboz 93"/>
          <p:cNvSpPr txBox="1">
            <a:spLocks noChangeArrowheads="1"/>
          </p:cNvSpPr>
          <p:nvPr>
            <p:custDataLst>
              <p:tags r:id="rId20"/>
            </p:custDataLst>
          </p:nvPr>
        </p:nvSpPr>
        <p:spPr bwMode="auto">
          <a:xfrm>
            <a:off x="8286750" y="4335463"/>
            <a:ext cx="1511300" cy="338137"/>
          </a:xfrm>
          <a:prstGeom prst="rect">
            <a:avLst/>
          </a:prstGeom>
          <a:noFill/>
          <a:ln w="9525">
            <a:noFill/>
            <a:miter lim="800000"/>
            <a:headEnd/>
            <a:tailEnd/>
          </a:ln>
        </p:spPr>
        <p:txBody>
          <a:bodyPr lIns="91408" tIns="45704" rIns="91408" bIns="45704">
            <a:spAutoFit/>
          </a:bodyPr>
          <a:lstStyle/>
          <a:p>
            <a:pPr algn="ctr"/>
            <a:r>
              <a:rPr lang="hu-HU" sz="1600">
                <a:solidFill>
                  <a:srgbClr val="000000"/>
                </a:solidFill>
              </a:rPr>
              <a:t>Vásárló</a:t>
            </a:r>
            <a:endParaRPr lang="en-US" sz="1600">
              <a:solidFill>
                <a:srgbClr val="000000"/>
              </a:solidFill>
            </a:endParaRPr>
          </a:p>
        </p:txBody>
      </p:sp>
      <p:grpSp>
        <p:nvGrpSpPr>
          <p:cNvPr id="1646627" name="Csoportba foglalás 143"/>
          <p:cNvGrpSpPr>
            <a:grpSpLocks/>
          </p:cNvGrpSpPr>
          <p:nvPr>
            <p:custDataLst>
              <p:tags r:id="rId21"/>
            </p:custDataLst>
          </p:nvPr>
        </p:nvGrpSpPr>
        <p:grpSpPr bwMode="auto">
          <a:xfrm>
            <a:off x="1031875" y="663575"/>
            <a:ext cx="1698625" cy="1698625"/>
            <a:chOff x="2686050" y="717550"/>
            <a:chExt cx="1698625" cy="1698625"/>
          </a:xfrm>
        </p:grpSpPr>
        <p:pic>
          <p:nvPicPr>
            <p:cNvPr id="1646674" name="Picture 16" descr="http://t2.gstatic.com/images?q=tbn:ANd9GcTsnqpAvLg_HOCmyQvD5d8gqP22cHanWVPsKIGxxIQxihzSBy68"/>
            <p:cNvPicPr>
              <a:picLocks noChangeAspect="1" noChangeArrowheads="1"/>
            </p:cNvPicPr>
            <p:nvPr>
              <p:custDataLst>
                <p:tags r:id="rId67"/>
              </p:custDataLst>
            </p:nvPr>
          </p:nvPicPr>
          <p:blipFill>
            <a:blip r:embed="rId115"/>
            <a:srcRect/>
            <a:stretch>
              <a:fillRect/>
            </a:stretch>
          </p:blipFill>
          <p:spPr bwMode="auto">
            <a:xfrm>
              <a:off x="2686050" y="717550"/>
              <a:ext cx="1698625" cy="1698625"/>
            </a:xfrm>
            <a:prstGeom prst="rect">
              <a:avLst/>
            </a:prstGeom>
            <a:noFill/>
            <a:ln w="9525">
              <a:noFill/>
              <a:miter lim="800000"/>
              <a:headEnd/>
              <a:tailEnd/>
            </a:ln>
          </p:spPr>
        </p:pic>
        <p:pic>
          <p:nvPicPr>
            <p:cNvPr id="1646675" name="Picture 18" descr="http://t0.gstatic.com/images?q=tbn:ANd9GcSfMKgY8BkJDvTPZqHMiDIO1d0bTp6OVhM3IsiIaYxRZtxUqI1K4A"/>
            <p:cNvPicPr>
              <a:picLocks noChangeAspect="1" noChangeArrowheads="1"/>
            </p:cNvPicPr>
            <p:nvPr>
              <p:custDataLst>
                <p:tags r:id="rId68"/>
              </p:custDataLst>
            </p:nvPr>
          </p:nvPicPr>
          <p:blipFill>
            <a:blip r:embed="rId116">
              <a:clrChange>
                <a:clrFrom>
                  <a:srgbClr val="FEFEFE"/>
                </a:clrFrom>
                <a:clrTo>
                  <a:srgbClr val="FEFEFE">
                    <a:alpha val="0"/>
                  </a:srgbClr>
                </a:clrTo>
              </a:clrChange>
            </a:blip>
            <a:srcRect/>
            <a:stretch>
              <a:fillRect/>
            </a:stretch>
          </p:blipFill>
          <p:spPr bwMode="auto">
            <a:xfrm rot="901678">
              <a:off x="3308924" y="1251524"/>
              <a:ext cx="400050" cy="400051"/>
            </a:xfrm>
            <a:prstGeom prst="rect">
              <a:avLst/>
            </a:prstGeom>
            <a:noFill/>
            <a:ln w="9525">
              <a:noFill/>
              <a:miter lim="800000"/>
              <a:headEnd/>
              <a:tailEnd/>
            </a:ln>
          </p:spPr>
        </p:pic>
        <p:grpSp>
          <p:nvGrpSpPr>
            <p:cNvPr id="1646676" name="Csoportba foglalás 122"/>
            <p:cNvGrpSpPr>
              <a:grpSpLocks/>
            </p:cNvGrpSpPr>
            <p:nvPr/>
          </p:nvGrpSpPr>
          <p:grpSpPr bwMode="auto">
            <a:xfrm>
              <a:off x="3175000" y="1828800"/>
              <a:ext cx="488949" cy="488949"/>
              <a:chOff x="4330701" y="2051050"/>
              <a:chExt cx="488949" cy="488949"/>
            </a:xfrm>
          </p:grpSpPr>
          <p:pic>
            <p:nvPicPr>
              <p:cNvPr id="1646697" name="Picture 14" descr="http://t2.gstatic.com/images?q=tbn:ANd9GcS9jbR7QSHV3pSqc-FIGjUtv3I8Nr018F5JNDSFlOsZImP1nUF_"/>
              <p:cNvPicPr>
                <a:picLocks noChangeAspect="1" noChangeArrowheads="1"/>
              </p:cNvPicPr>
              <p:nvPr>
                <p:custDataLst>
                  <p:tags r:id="rId88"/>
                </p:custDataLst>
              </p:nvPr>
            </p:nvPicPr>
            <p:blipFill>
              <a:blip r:embed="rId114">
                <a:clrChange>
                  <a:clrFrom>
                    <a:srgbClr val="FFFFFF"/>
                  </a:clrFrom>
                  <a:clrTo>
                    <a:srgbClr val="FFFFFF">
                      <a:alpha val="0"/>
                    </a:srgbClr>
                  </a:clrTo>
                </a:clrChange>
              </a:blip>
              <a:srcRect l="51852" b="50000"/>
              <a:stretch>
                <a:fillRect/>
              </a:stretch>
            </p:blipFill>
            <p:spPr bwMode="auto">
              <a:xfrm>
                <a:off x="4641850" y="2362200"/>
                <a:ext cx="133350" cy="137863"/>
              </a:xfrm>
              <a:prstGeom prst="rect">
                <a:avLst/>
              </a:prstGeom>
              <a:noFill/>
              <a:ln w="9525">
                <a:noFill/>
                <a:miter lim="800000"/>
                <a:headEnd/>
                <a:tailEnd/>
              </a:ln>
            </p:spPr>
          </p:pic>
          <p:pic>
            <p:nvPicPr>
              <p:cNvPr id="1646698" name="Picture 14" descr="http://t2.gstatic.com/images?q=tbn:ANd9GcS9jbR7QSHV3pSqc-FIGjUtv3I8Nr018F5JNDSFlOsZImP1nUF_"/>
              <p:cNvPicPr>
                <a:picLocks noChangeAspect="1" noChangeArrowheads="1"/>
              </p:cNvPicPr>
              <p:nvPr>
                <p:custDataLst>
                  <p:tags r:id="rId89"/>
                </p:custDataLst>
              </p:nvPr>
            </p:nvPicPr>
            <p:blipFill>
              <a:blip r:embed="rId114">
                <a:clrChange>
                  <a:clrFrom>
                    <a:srgbClr val="FFFFFF"/>
                  </a:clrFrom>
                  <a:clrTo>
                    <a:srgbClr val="FFFFFF">
                      <a:alpha val="0"/>
                    </a:srgbClr>
                  </a:clrTo>
                </a:clrChange>
              </a:blip>
              <a:srcRect l="51852" b="50000"/>
              <a:stretch>
                <a:fillRect/>
              </a:stretch>
            </p:blipFill>
            <p:spPr bwMode="auto">
              <a:xfrm>
                <a:off x="4686300" y="2317750"/>
                <a:ext cx="133350" cy="137863"/>
              </a:xfrm>
              <a:prstGeom prst="rect">
                <a:avLst/>
              </a:prstGeom>
              <a:noFill/>
              <a:ln w="9525">
                <a:noFill/>
                <a:miter lim="800000"/>
                <a:headEnd/>
                <a:tailEnd/>
              </a:ln>
            </p:spPr>
          </p:pic>
          <p:pic>
            <p:nvPicPr>
              <p:cNvPr id="1646699" name="Picture 14" descr="http://t2.gstatic.com/images?q=tbn:ANd9GcS9jbR7QSHV3pSqc-FIGjUtv3I8Nr018F5JNDSFlOsZImP1nUF_"/>
              <p:cNvPicPr>
                <a:picLocks noChangeAspect="1" noChangeArrowheads="1"/>
              </p:cNvPicPr>
              <p:nvPr>
                <p:custDataLst>
                  <p:tags r:id="rId90"/>
                </p:custDataLst>
              </p:nvPr>
            </p:nvPicPr>
            <p:blipFill>
              <a:blip r:embed="rId114">
                <a:clrChange>
                  <a:clrFrom>
                    <a:srgbClr val="FFFFFF"/>
                  </a:clrFrom>
                  <a:clrTo>
                    <a:srgbClr val="FFFFFF">
                      <a:alpha val="0"/>
                    </a:srgbClr>
                  </a:clrTo>
                </a:clrChange>
              </a:blip>
              <a:srcRect l="51852" b="50000"/>
              <a:stretch>
                <a:fillRect/>
              </a:stretch>
            </p:blipFill>
            <p:spPr bwMode="auto">
              <a:xfrm>
                <a:off x="4330701" y="2402136"/>
                <a:ext cx="133350" cy="137863"/>
              </a:xfrm>
              <a:prstGeom prst="rect">
                <a:avLst/>
              </a:prstGeom>
              <a:noFill/>
              <a:ln w="9525">
                <a:noFill/>
                <a:miter lim="800000"/>
                <a:headEnd/>
                <a:tailEnd/>
              </a:ln>
            </p:spPr>
          </p:pic>
          <p:pic>
            <p:nvPicPr>
              <p:cNvPr id="1646700" name="Picture 14" descr="http://t2.gstatic.com/images?q=tbn:ANd9GcS9jbR7QSHV3pSqc-FIGjUtv3I8Nr018F5JNDSFlOsZImP1nUF_"/>
              <p:cNvPicPr>
                <a:picLocks noChangeAspect="1" noChangeArrowheads="1"/>
              </p:cNvPicPr>
              <p:nvPr>
                <p:custDataLst>
                  <p:tags r:id="rId91"/>
                </p:custDataLst>
              </p:nvPr>
            </p:nvPicPr>
            <p:blipFill>
              <a:blip r:embed="rId114">
                <a:clrChange>
                  <a:clrFrom>
                    <a:srgbClr val="FFFFFF"/>
                  </a:clrFrom>
                  <a:clrTo>
                    <a:srgbClr val="FFFFFF">
                      <a:alpha val="0"/>
                    </a:srgbClr>
                  </a:clrTo>
                </a:clrChange>
              </a:blip>
              <a:srcRect l="51852" b="50000"/>
              <a:stretch>
                <a:fillRect/>
              </a:stretch>
            </p:blipFill>
            <p:spPr bwMode="auto">
              <a:xfrm>
                <a:off x="4419600" y="2402136"/>
                <a:ext cx="133350" cy="137863"/>
              </a:xfrm>
              <a:prstGeom prst="rect">
                <a:avLst/>
              </a:prstGeom>
              <a:noFill/>
              <a:ln w="9525">
                <a:noFill/>
                <a:miter lim="800000"/>
                <a:headEnd/>
                <a:tailEnd/>
              </a:ln>
            </p:spPr>
          </p:pic>
          <p:pic>
            <p:nvPicPr>
              <p:cNvPr id="1646701" name="Picture 14" descr="http://t2.gstatic.com/images?q=tbn:ANd9GcS9jbR7QSHV3pSqc-FIGjUtv3I8Nr018F5JNDSFlOsZImP1nUF_"/>
              <p:cNvPicPr>
                <a:picLocks noChangeAspect="1" noChangeArrowheads="1"/>
              </p:cNvPicPr>
              <p:nvPr>
                <p:custDataLst>
                  <p:tags r:id="rId92"/>
                </p:custDataLst>
              </p:nvPr>
            </p:nvPicPr>
            <p:blipFill>
              <a:blip r:embed="rId114">
                <a:clrChange>
                  <a:clrFrom>
                    <a:srgbClr val="FFFFFF"/>
                  </a:clrFrom>
                  <a:clrTo>
                    <a:srgbClr val="FFFFFF">
                      <a:alpha val="0"/>
                    </a:srgbClr>
                  </a:clrTo>
                </a:clrChange>
              </a:blip>
              <a:srcRect l="51852" b="50000"/>
              <a:stretch>
                <a:fillRect/>
              </a:stretch>
            </p:blipFill>
            <p:spPr bwMode="auto">
              <a:xfrm>
                <a:off x="4508500" y="2402136"/>
                <a:ext cx="133350" cy="137863"/>
              </a:xfrm>
              <a:prstGeom prst="rect">
                <a:avLst/>
              </a:prstGeom>
              <a:noFill/>
              <a:ln w="9525">
                <a:noFill/>
                <a:miter lim="800000"/>
                <a:headEnd/>
                <a:tailEnd/>
              </a:ln>
            </p:spPr>
          </p:pic>
          <p:pic>
            <p:nvPicPr>
              <p:cNvPr id="1646702" name="Picture 14" descr="http://t2.gstatic.com/images?q=tbn:ANd9GcS9jbR7QSHV3pSqc-FIGjUtv3I8Nr018F5JNDSFlOsZImP1nUF_"/>
              <p:cNvPicPr>
                <a:picLocks noChangeAspect="1" noChangeArrowheads="1"/>
              </p:cNvPicPr>
              <p:nvPr>
                <p:custDataLst>
                  <p:tags r:id="rId93"/>
                </p:custDataLst>
              </p:nvPr>
            </p:nvPicPr>
            <p:blipFill>
              <a:blip r:embed="rId114">
                <a:clrChange>
                  <a:clrFrom>
                    <a:srgbClr val="FFFFFF"/>
                  </a:clrFrom>
                  <a:clrTo>
                    <a:srgbClr val="FFFFFF">
                      <a:alpha val="0"/>
                    </a:srgbClr>
                  </a:clrTo>
                </a:clrChange>
              </a:blip>
              <a:srcRect l="51852" b="50000"/>
              <a:stretch>
                <a:fillRect/>
              </a:stretch>
            </p:blipFill>
            <p:spPr bwMode="auto">
              <a:xfrm>
                <a:off x="4597400" y="2402136"/>
                <a:ext cx="133350" cy="137863"/>
              </a:xfrm>
              <a:prstGeom prst="rect">
                <a:avLst/>
              </a:prstGeom>
              <a:noFill/>
              <a:ln w="9525">
                <a:noFill/>
                <a:miter lim="800000"/>
                <a:headEnd/>
                <a:tailEnd/>
              </a:ln>
            </p:spPr>
          </p:pic>
          <p:pic>
            <p:nvPicPr>
              <p:cNvPr id="1646703" name="Picture 14" descr="http://t2.gstatic.com/images?q=tbn:ANd9GcS9jbR7QSHV3pSqc-FIGjUtv3I8Nr018F5JNDSFlOsZImP1nUF_"/>
              <p:cNvPicPr>
                <a:picLocks noChangeAspect="1" noChangeArrowheads="1"/>
              </p:cNvPicPr>
              <p:nvPr>
                <p:custDataLst>
                  <p:tags r:id="rId94"/>
                </p:custDataLst>
              </p:nvPr>
            </p:nvPicPr>
            <p:blipFill>
              <a:blip r:embed="rId114">
                <a:clrChange>
                  <a:clrFrom>
                    <a:srgbClr val="FFFFFF"/>
                  </a:clrFrom>
                  <a:clrTo>
                    <a:srgbClr val="FFFFFF">
                      <a:alpha val="0"/>
                    </a:srgbClr>
                  </a:clrTo>
                </a:clrChange>
              </a:blip>
              <a:srcRect l="51852" b="50000"/>
              <a:stretch>
                <a:fillRect/>
              </a:stretch>
            </p:blipFill>
            <p:spPr bwMode="auto">
              <a:xfrm>
                <a:off x="4597400" y="2317750"/>
                <a:ext cx="133350" cy="137863"/>
              </a:xfrm>
              <a:prstGeom prst="rect">
                <a:avLst/>
              </a:prstGeom>
              <a:noFill/>
              <a:ln w="9525">
                <a:noFill/>
                <a:miter lim="800000"/>
                <a:headEnd/>
                <a:tailEnd/>
              </a:ln>
            </p:spPr>
          </p:pic>
          <p:pic>
            <p:nvPicPr>
              <p:cNvPr id="1646704" name="Picture 14" descr="http://t2.gstatic.com/images?q=tbn:ANd9GcS9jbR7QSHV3pSqc-FIGjUtv3I8Nr018F5JNDSFlOsZImP1nUF_"/>
              <p:cNvPicPr>
                <a:picLocks noChangeAspect="1" noChangeArrowheads="1"/>
              </p:cNvPicPr>
              <p:nvPr>
                <p:custDataLst>
                  <p:tags r:id="rId95"/>
                </p:custDataLst>
              </p:nvPr>
            </p:nvPicPr>
            <p:blipFill>
              <a:blip r:embed="rId114">
                <a:clrChange>
                  <a:clrFrom>
                    <a:srgbClr val="FFFFFF"/>
                  </a:clrFrom>
                  <a:clrTo>
                    <a:srgbClr val="FFFFFF">
                      <a:alpha val="0"/>
                    </a:srgbClr>
                  </a:clrTo>
                </a:clrChange>
              </a:blip>
              <a:srcRect l="51852" b="50000"/>
              <a:stretch>
                <a:fillRect/>
              </a:stretch>
            </p:blipFill>
            <p:spPr bwMode="auto">
              <a:xfrm>
                <a:off x="4508500" y="2317750"/>
                <a:ext cx="133350" cy="137863"/>
              </a:xfrm>
              <a:prstGeom prst="rect">
                <a:avLst/>
              </a:prstGeom>
              <a:noFill/>
              <a:ln w="9525">
                <a:noFill/>
                <a:miter lim="800000"/>
                <a:headEnd/>
                <a:tailEnd/>
              </a:ln>
            </p:spPr>
          </p:pic>
          <p:pic>
            <p:nvPicPr>
              <p:cNvPr id="1646705" name="Picture 14" descr="http://t2.gstatic.com/images?q=tbn:ANd9GcS9jbR7QSHV3pSqc-FIGjUtv3I8Nr018F5JNDSFlOsZImP1nUF_"/>
              <p:cNvPicPr>
                <a:picLocks noChangeAspect="1" noChangeArrowheads="1"/>
              </p:cNvPicPr>
              <p:nvPr>
                <p:custDataLst>
                  <p:tags r:id="rId96"/>
                </p:custDataLst>
              </p:nvPr>
            </p:nvPicPr>
            <p:blipFill>
              <a:blip r:embed="rId114">
                <a:clrChange>
                  <a:clrFrom>
                    <a:srgbClr val="FFFFFF"/>
                  </a:clrFrom>
                  <a:clrTo>
                    <a:srgbClr val="FFFFFF">
                      <a:alpha val="0"/>
                    </a:srgbClr>
                  </a:clrTo>
                </a:clrChange>
              </a:blip>
              <a:srcRect l="51852" b="50000"/>
              <a:stretch>
                <a:fillRect/>
              </a:stretch>
            </p:blipFill>
            <p:spPr bwMode="auto">
              <a:xfrm>
                <a:off x="4464050" y="2317750"/>
                <a:ext cx="133350" cy="137863"/>
              </a:xfrm>
              <a:prstGeom prst="rect">
                <a:avLst/>
              </a:prstGeom>
              <a:noFill/>
              <a:ln w="9525">
                <a:noFill/>
                <a:miter lim="800000"/>
                <a:headEnd/>
                <a:tailEnd/>
              </a:ln>
            </p:spPr>
          </p:pic>
          <p:pic>
            <p:nvPicPr>
              <p:cNvPr id="1646706" name="Picture 14" descr="http://t2.gstatic.com/images?q=tbn:ANd9GcS9jbR7QSHV3pSqc-FIGjUtv3I8Nr018F5JNDSFlOsZImP1nUF_"/>
              <p:cNvPicPr>
                <a:picLocks noChangeAspect="1" noChangeArrowheads="1"/>
              </p:cNvPicPr>
              <p:nvPr>
                <p:custDataLst>
                  <p:tags r:id="rId97"/>
                </p:custDataLst>
              </p:nvPr>
            </p:nvPicPr>
            <p:blipFill>
              <a:blip r:embed="rId114">
                <a:clrChange>
                  <a:clrFrom>
                    <a:srgbClr val="FFFFFF"/>
                  </a:clrFrom>
                  <a:clrTo>
                    <a:srgbClr val="FFFFFF">
                      <a:alpha val="0"/>
                    </a:srgbClr>
                  </a:clrTo>
                </a:clrChange>
              </a:blip>
              <a:srcRect l="51852" b="50000"/>
              <a:stretch>
                <a:fillRect/>
              </a:stretch>
            </p:blipFill>
            <p:spPr bwMode="auto">
              <a:xfrm>
                <a:off x="4375150" y="2317750"/>
                <a:ext cx="133350" cy="137863"/>
              </a:xfrm>
              <a:prstGeom prst="rect">
                <a:avLst/>
              </a:prstGeom>
              <a:noFill/>
              <a:ln w="9525">
                <a:noFill/>
                <a:miter lim="800000"/>
                <a:headEnd/>
                <a:tailEnd/>
              </a:ln>
            </p:spPr>
          </p:pic>
          <p:pic>
            <p:nvPicPr>
              <p:cNvPr id="1646707" name="Picture 14" descr="http://t2.gstatic.com/images?q=tbn:ANd9GcS9jbR7QSHV3pSqc-FIGjUtv3I8Nr018F5JNDSFlOsZImP1nUF_"/>
              <p:cNvPicPr>
                <a:picLocks noChangeAspect="1" noChangeArrowheads="1"/>
              </p:cNvPicPr>
              <p:nvPr>
                <p:custDataLst>
                  <p:tags r:id="rId98"/>
                </p:custDataLst>
              </p:nvPr>
            </p:nvPicPr>
            <p:blipFill>
              <a:blip r:embed="rId114">
                <a:clrChange>
                  <a:clrFrom>
                    <a:srgbClr val="FFFFFF"/>
                  </a:clrFrom>
                  <a:clrTo>
                    <a:srgbClr val="FFFFFF">
                      <a:alpha val="0"/>
                    </a:srgbClr>
                  </a:clrTo>
                </a:clrChange>
              </a:blip>
              <a:srcRect l="51852" b="50000"/>
              <a:stretch>
                <a:fillRect/>
              </a:stretch>
            </p:blipFill>
            <p:spPr bwMode="auto">
              <a:xfrm>
                <a:off x="4419600" y="2228850"/>
                <a:ext cx="133350" cy="137863"/>
              </a:xfrm>
              <a:prstGeom prst="rect">
                <a:avLst/>
              </a:prstGeom>
              <a:noFill/>
              <a:ln w="9525">
                <a:noFill/>
                <a:miter lim="800000"/>
                <a:headEnd/>
                <a:tailEnd/>
              </a:ln>
            </p:spPr>
          </p:pic>
          <p:pic>
            <p:nvPicPr>
              <p:cNvPr id="1646708" name="Picture 14" descr="http://t2.gstatic.com/images?q=tbn:ANd9GcS9jbR7QSHV3pSqc-FIGjUtv3I8Nr018F5JNDSFlOsZImP1nUF_"/>
              <p:cNvPicPr>
                <a:picLocks noChangeAspect="1" noChangeArrowheads="1"/>
              </p:cNvPicPr>
              <p:nvPr>
                <p:custDataLst>
                  <p:tags r:id="rId99"/>
                </p:custDataLst>
              </p:nvPr>
            </p:nvPicPr>
            <p:blipFill>
              <a:blip r:embed="rId114">
                <a:clrChange>
                  <a:clrFrom>
                    <a:srgbClr val="FFFFFF"/>
                  </a:clrFrom>
                  <a:clrTo>
                    <a:srgbClr val="FFFFFF">
                      <a:alpha val="0"/>
                    </a:srgbClr>
                  </a:clrTo>
                </a:clrChange>
              </a:blip>
              <a:srcRect l="51852" b="50000"/>
              <a:stretch>
                <a:fillRect/>
              </a:stretch>
            </p:blipFill>
            <p:spPr bwMode="auto">
              <a:xfrm>
                <a:off x="4464050" y="2228850"/>
                <a:ext cx="133350" cy="137863"/>
              </a:xfrm>
              <a:prstGeom prst="rect">
                <a:avLst/>
              </a:prstGeom>
              <a:noFill/>
              <a:ln w="9525">
                <a:noFill/>
                <a:miter lim="800000"/>
                <a:headEnd/>
                <a:tailEnd/>
              </a:ln>
            </p:spPr>
          </p:pic>
          <p:pic>
            <p:nvPicPr>
              <p:cNvPr id="1646709" name="Picture 14" descr="http://t2.gstatic.com/images?q=tbn:ANd9GcS9jbR7QSHV3pSqc-FIGjUtv3I8Nr018F5JNDSFlOsZImP1nUF_"/>
              <p:cNvPicPr>
                <a:picLocks noChangeAspect="1" noChangeArrowheads="1"/>
              </p:cNvPicPr>
              <p:nvPr>
                <p:custDataLst>
                  <p:tags r:id="rId100"/>
                </p:custDataLst>
              </p:nvPr>
            </p:nvPicPr>
            <p:blipFill>
              <a:blip r:embed="rId114">
                <a:clrChange>
                  <a:clrFrom>
                    <a:srgbClr val="FFFFFF"/>
                  </a:clrFrom>
                  <a:clrTo>
                    <a:srgbClr val="FFFFFF">
                      <a:alpha val="0"/>
                    </a:srgbClr>
                  </a:clrTo>
                </a:clrChange>
              </a:blip>
              <a:srcRect l="51852" b="50000"/>
              <a:stretch>
                <a:fillRect/>
              </a:stretch>
            </p:blipFill>
            <p:spPr bwMode="auto">
              <a:xfrm>
                <a:off x="4508500" y="2228850"/>
                <a:ext cx="133350" cy="137863"/>
              </a:xfrm>
              <a:prstGeom prst="rect">
                <a:avLst/>
              </a:prstGeom>
              <a:noFill/>
              <a:ln w="9525">
                <a:noFill/>
                <a:miter lim="800000"/>
                <a:headEnd/>
                <a:tailEnd/>
              </a:ln>
            </p:spPr>
          </p:pic>
          <p:pic>
            <p:nvPicPr>
              <p:cNvPr id="1646710" name="Picture 14" descr="http://t2.gstatic.com/images?q=tbn:ANd9GcS9jbR7QSHV3pSqc-FIGjUtv3I8Nr018F5JNDSFlOsZImP1nUF_"/>
              <p:cNvPicPr>
                <a:picLocks noChangeAspect="1" noChangeArrowheads="1"/>
              </p:cNvPicPr>
              <p:nvPr>
                <p:custDataLst>
                  <p:tags r:id="rId101"/>
                </p:custDataLst>
              </p:nvPr>
            </p:nvPicPr>
            <p:blipFill>
              <a:blip r:embed="rId114">
                <a:clrChange>
                  <a:clrFrom>
                    <a:srgbClr val="FFFFFF"/>
                  </a:clrFrom>
                  <a:clrTo>
                    <a:srgbClr val="FFFFFF">
                      <a:alpha val="0"/>
                    </a:srgbClr>
                  </a:clrTo>
                </a:clrChange>
              </a:blip>
              <a:srcRect l="51852" b="50000"/>
              <a:stretch>
                <a:fillRect/>
              </a:stretch>
            </p:blipFill>
            <p:spPr bwMode="auto">
              <a:xfrm>
                <a:off x="4597400" y="2228850"/>
                <a:ext cx="133350" cy="137863"/>
              </a:xfrm>
              <a:prstGeom prst="rect">
                <a:avLst/>
              </a:prstGeom>
              <a:noFill/>
              <a:ln w="9525">
                <a:noFill/>
                <a:miter lim="800000"/>
                <a:headEnd/>
                <a:tailEnd/>
              </a:ln>
            </p:spPr>
          </p:pic>
          <p:pic>
            <p:nvPicPr>
              <p:cNvPr id="1646711" name="Picture 14" descr="http://t2.gstatic.com/images?q=tbn:ANd9GcS9jbR7QSHV3pSqc-FIGjUtv3I8Nr018F5JNDSFlOsZImP1nUF_"/>
              <p:cNvPicPr>
                <a:picLocks noChangeAspect="1" noChangeArrowheads="1"/>
              </p:cNvPicPr>
              <p:nvPr>
                <p:custDataLst>
                  <p:tags r:id="rId102"/>
                </p:custDataLst>
              </p:nvPr>
            </p:nvPicPr>
            <p:blipFill>
              <a:blip r:embed="rId114">
                <a:clrChange>
                  <a:clrFrom>
                    <a:srgbClr val="FFFFFF"/>
                  </a:clrFrom>
                  <a:clrTo>
                    <a:srgbClr val="FFFFFF">
                      <a:alpha val="0"/>
                    </a:srgbClr>
                  </a:clrTo>
                </a:clrChange>
              </a:blip>
              <a:srcRect l="51852" b="50000"/>
              <a:stretch>
                <a:fillRect/>
              </a:stretch>
            </p:blipFill>
            <p:spPr bwMode="auto">
              <a:xfrm>
                <a:off x="4641850" y="2228850"/>
                <a:ext cx="133350" cy="137863"/>
              </a:xfrm>
              <a:prstGeom prst="rect">
                <a:avLst/>
              </a:prstGeom>
              <a:noFill/>
              <a:ln w="9525">
                <a:noFill/>
                <a:miter lim="800000"/>
                <a:headEnd/>
                <a:tailEnd/>
              </a:ln>
            </p:spPr>
          </p:pic>
          <p:pic>
            <p:nvPicPr>
              <p:cNvPr id="1646712" name="Picture 14" descr="http://t2.gstatic.com/images?q=tbn:ANd9GcS9jbR7QSHV3pSqc-FIGjUtv3I8Nr018F5JNDSFlOsZImP1nUF_"/>
              <p:cNvPicPr>
                <a:picLocks noChangeAspect="1" noChangeArrowheads="1"/>
              </p:cNvPicPr>
              <p:nvPr>
                <p:custDataLst>
                  <p:tags r:id="rId103"/>
                </p:custDataLst>
              </p:nvPr>
            </p:nvPicPr>
            <p:blipFill>
              <a:blip r:embed="rId114">
                <a:clrChange>
                  <a:clrFrom>
                    <a:srgbClr val="FFFFFF"/>
                  </a:clrFrom>
                  <a:clrTo>
                    <a:srgbClr val="FFFFFF">
                      <a:alpha val="0"/>
                    </a:srgbClr>
                  </a:clrTo>
                </a:clrChange>
              </a:blip>
              <a:srcRect l="51852" b="50000"/>
              <a:stretch>
                <a:fillRect/>
              </a:stretch>
            </p:blipFill>
            <p:spPr bwMode="auto">
              <a:xfrm>
                <a:off x="4597400" y="2139950"/>
                <a:ext cx="133350" cy="137863"/>
              </a:xfrm>
              <a:prstGeom prst="rect">
                <a:avLst/>
              </a:prstGeom>
              <a:noFill/>
              <a:ln w="9525">
                <a:noFill/>
                <a:miter lim="800000"/>
                <a:headEnd/>
                <a:tailEnd/>
              </a:ln>
            </p:spPr>
          </p:pic>
          <p:pic>
            <p:nvPicPr>
              <p:cNvPr id="1646713" name="Picture 14" descr="http://t2.gstatic.com/images?q=tbn:ANd9GcS9jbR7QSHV3pSqc-FIGjUtv3I8Nr018F5JNDSFlOsZImP1nUF_"/>
              <p:cNvPicPr>
                <a:picLocks noChangeAspect="1" noChangeArrowheads="1"/>
              </p:cNvPicPr>
              <p:nvPr>
                <p:custDataLst>
                  <p:tags r:id="rId104"/>
                </p:custDataLst>
              </p:nvPr>
            </p:nvPicPr>
            <p:blipFill>
              <a:blip r:embed="rId114">
                <a:clrChange>
                  <a:clrFrom>
                    <a:srgbClr val="FFFFFF"/>
                  </a:clrFrom>
                  <a:clrTo>
                    <a:srgbClr val="FFFFFF">
                      <a:alpha val="0"/>
                    </a:srgbClr>
                  </a:clrTo>
                </a:clrChange>
              </a:blip>
              <a:srcRect l="51852" b="50000"/>
              <a:stretch>
                <a:fillRect/>
              </a:stretch>
            </p:blipFill>
            <p:spPr bwMode="auto">
              <a:xfrm>
                <a:off x="4527550" y="2139950"/>
                <a:ext cx="133350" cy="137863"/>
              </a:xfrm>
              <a:prstGeom prst="rect">
                <a:avLst/>
              </a:prstGeom>
              <a:noFill/>
              <a:ln w="9525">
                <a:noFill/>
                <a:miter lim="800000"/>
                <a:headEnd/>
                <a:tailEnd/>
              </a:ln>
            </p:spPr>
          </p:pic>
          <p:pic>
            <p:nvPicPr>
              <p:cNvPr id="1646714" name="Picture 14" descr="http://t2.gstatic.com/images?q=tbn:ANd9GcS9jbR7QSHV3pSqc-FIGjUtv3I8Nr018F5JNDSFlOsZImP1nUF_"/>
              <p:cNvPicPr>
                <a:picLocks noChangeAspect="1" noChangeArrowheads="1"/>
              </p:cNvPicPr>
              <p:nvPr>
                <p:custDataLst>
                  <p:tags r:id="rId105"/>
                </p:custDataLst>
              </p:nvPr>
            </p:nvPicPr>
            <p:blipFill>
              <a:blip r:embed="rId114">
                <a:clrChange>
                  <a:clrFrom>
                    <a:srgbClr val="FFFFFF"/>
                  </a:clrFrom>
                  <a:clrTo>
                    <a:srgbClr val="FFFFFF">
                      <a:alpha val="0"/>
                    </a:srgbClr>
                  </a:clrTo>
                </a:clrChange>
              </a:blip>
              <a:srcRect l="51852" b="50000"/>
              <a:stretch>
                <a:fillRect/>
              </a:stretch>
            </p:blipFill>
            <p:spPr bwMode="auto">
              <a:xfrm>
                <a:off x="4508500" y="2051050"/>
                <a:ext cx="133350" cy="137863"/>
              </a:xfrm>
              <a:prstGeom prst="rect">
                <a:avLst/>
              </a:prstGeom>
              <a:noFill/>
              <a:ln w="9525">
                <a:noFill/>
                <a:miter lim="800000"/>
                <a:headEnd/>
                <a:tailEnd/>
              </a:ln>
            </p:spPr>
          </p:pic>
          <p:pic>
            <p:nvPicPr>
              <p:cNvPr id="1646715" name="Picture 14" descr="http://t2.gstatic.com/images?q=tbn:ANd9GcS9jbR7QSHV3pSqc-FIGjUtv3I8Nr018F5JNDSFlOsZImP1nUF_"/>
              <p:cNvPicPr>
                <a:picLocks noChangeAspect="1" noChangeArrowheads="1"/>
              </p:cNvPicPr>
              <p:nvPr>
                <p:custDataLst>
                  <p:tags r:id="rId106"/>
                </p:custDataLst>
              </p:nvPr>
            </p:nvPicPr>
            <p:blipFill>
              <a:blip r:embed="rId114">
                <a:clrChange>
                  <a:clrFrom>
                    <a:srgbClr val="FFFFFF"/>
                  </a:clrFrom>
                  <a:clrTo>
                    <a:srgbClr val="FFFFFF">
                      <a:alpha val="0"/>
                    </a:srgbClr>
                  </a:clrTo>
                </a:clrChange>
              </a:blip>
              <a:srcRect l="51852" b="50000"/>
              <a:stretch>
                <a:fillRect/>
              </a:stretch>
            </p:blipFill>
            <p:spPr bwMode="auto">
              <a:xfrm>
                <a:off x="4464050" y="2139950"/>
                <a:ext cx="133350" cy="137863"/>
              </a:xfrm>
              <a:prstGeom prst="rect">
                <a:avLst/>
              </a:prstGeom>
              <a:noFill/>
              <a:ln w="9525">
                <a:noFill/>
                <a:miter lim="800000"/>
                <a:headEnd/>
                <a:tailEnd/>
              </a:ln>
            </p:spPr>
          </p:pic>
        </p:grpSp>
        <p:grpSp>
          <p:nvGrpSpPr>
            <p:cNvPr id="1646677" name="Csoportba foglalás 123"/>
            <p:cNvGrpSpPr>
              <a:grpSpLocks/>
            </p:cNvGrpSpPr>
            <p:nvPr/>
          </p:nvGrpSpPr>
          <p:grpSpPr bwMode="auto">
            <a:xfrm>
              <a:off x="3575050" y="1873250"/>
              <a:ext cx="488949" cy="488949"/>
              <a:chOff x="4330701" y="2051050"/>
              <a:chExt cx="488949" cy="488949"/>
            </a:xfrm>
          </p:grpSpPr>
          <p:pic>
            <p:nvPicPr>
              <p:cNvPr id="1646678" name="Picture 14" descr="http://t2.gstatic.com/images?q=tbn:ANd9GcS9jbR7QSHV3pSqc-FIGjUtv3I8Nr018F5JNDSFlOsZImP1nUF_"/>
              <p:cNvPicPr>
                <a:picLocks noChangeAspect="1" noChangeArrowheads="1"/>
              </p:cNvPicPr>
              <p:nvPr>
                <p:custDataLst>
                  <p:tags r:id="rId69"/>
                </p:custDataLst>
              </p:nvPr>
            </p:nvPicPr>
            <p:blipFill>
              <a:blip r:embed="rId114">
                <a:clrChange>
                  <a:clrFrom>
                    <a:srgbClr val="FFFFFF"/>
                  </a:clrFrom>
                  <a:clrTo>
                    <a:srgbClr val="FFFFFF">
                      <a:alpha val="0"/>
                    </a:srgbClr>
                  </a:clrTo>
                </a:clrChange>
              </a:blip>
              <a:srcRect l="51852" b="50000"/>
              <a:stretch>
                <a:fillRect/>
              </a:stretch>
            </p:blipFill>
            <p:spPr bwMode="auto">
              <a:xfrm>
                <a:off x="4641850" y="2362200"/>
                <a:ext cx="133350" cy="137863"/>
              </a:xfrm>
              <a:prstGeom prst="rect">
                <a:avLst/>
              </a:prstGeom>
              <a:noFill/>
              <a:ln w="9525">
                <a:noFill/>
                <a:miter lim="800000"/>
                <a:headEnd/>
                <a:tailEnd/>
              </a:ln>
            </p:spPr>
          </p:pic>
          <p:pic>
            <p:nvPicPr>
              <p:cNvPr id="1646679" name="Picture 14" descr="http://t2.gstatic.com/images?q=tbn:ANd9GcS9jbR7QSHV3pSqc-FIGjUtv3I8Nr018F5JNDSFlOsZImP1nUF_"/>
              <p:cNvPicPr>
                <a:picLocks noChangeAspect="1" noChangeArrowheads="1"/>
              </p:cNvPicPr>
              <p:nvPr>
                <p:custDataLst>
                  <p:tags r:id="rId70"/>
                </p:custDataLst>
              </p:nvPr>
            </p:nvPicPr>
            <p:blipFill>
              <a:blip r:embed="rId114">
                <a:clrChange>
                  <a:clrFrom>
                    <a:srgbClr val="FFFFFF"/>
                  </a:clrFrom>
                  <a:clrTo>
                    <a:srgbClr val="FFFFFF">
                      <a:alpha val="0"/>
                    </a:srgbClr>
                  </a:clrTo>
                </a:clrChange>
              </a:blip>
              <a:srcRect l="51852" b="50000"/>
              <a:stretch>
                <a:fillRect/>
              </a:stretch>
            </p:blipFill>
            <p:spPr bwMode="auto">
              <a:xfrm>
                <a:off x="4686300" y="2317750"/>
                <a:ext cx="133350" cy="137863"/>
              </a:xfrm>
              <a:prstGeom prst="rect">
                <a:avLst/>
              </a:prstGeom>
              <a:noFill/>
              <a:ln w="9525">
                <a:noFill/>
                <a:miter lim="800000"/>
                <a:headEnd/>
                <a:tailEnd/>
              </a:ln>
            </p:spPr>
          </p:pic>
          <p:pic>
            <p:nvPicPr>
              <p:cNvPr id="1646680" name="Picture 14" descr="http://t2.gstatic.com/images?q=tbn:ANd9GcS9jbR7QSHV3pSqc-FIGjUtv3I8Nr018F5JNDSFlOsZImP1nUF_"/>
              <p:cNvPicPr>
                <a:picLocks noChangeAspect="1" noChangeArrowheads="1"/>
              </p:cNvPicPr>
              <p:nvPr>
                <p:custDataLst>
                  <p:tags r:id="rId71"/>
                </p:custDataLst>
              </p:nvPr>
            </p:nvPicPr>
            <p:blipFill>
              <a:blip r:embed="rId114">
                <a:clrChange>
                  <a:clrFrom>
                    <a:srgbClr val="FFFFFF"/>
                  </a:clrFrom>
                  <a:clrTo>
                    <a:srgbClr val="FFFFFF">
                      <a:alpha val="0"/>
                    </a:srgbClr>
                  </a:clrTo>
                </a:clrChange>
              </a:blip>
              <a:srcRect l="51852" b="50000"/>
              <a:stretch>
                <a:fillRect/>
              </a:stretch>
            </p:blipFill>
            <p:spPr bwMode="auto">
              <a:xfrm>
                <a:off x="4330701" y="2402136"/>
                <a:ext cx="133350" cy="137863"/>
              </a:xfrm>
              <a:prstGeom prst="rect">
                <a:avLst/>
              </a:prstGeom>
              <a:noFill/>
              <a:ln w="9525">
                <a:noFill/>
                <a:miter lim="800000"/>
                <a:headEnd/>
                <a:tailEnd/>
              </a:ln>
            </p:spPr>
          </p:pic>
          <p:pic>
            <p:nvPicPr>
              <p:cNvPr id="1646681" name="Picture 14" descr="http://t2.gstatic.com/images?q=tbn:ANd9GcS9jbR7QSHV3pSqc-FIGjUtv3I8Nr018F5JNDSFlOsZImP1nUF_"/>
              <p:cNvPicPr>
                <a:picLocks noChangeAspect="1" noChangeArrowheads="1"/>
              </p:cNvPicPr>
              <p:nvPr>
                <p:custDataLst>
                  <p:tags r:id="rId72"/>
                </p:custDataLst>
              </p:nvPr>
            </p:nvPicPr>
            <p:blipFill>
              <a:blip r:embed="rId114">
                <a:clrChange>
                  <a:clrFrom>
                    <a:srgbClr val="FFFFFF"/>
                  </a:clrFrom>
                  <a:clrTo>
                    <a:srgbClr val="FFFFFF">
                      <a:alpha val="0"/>
                    </a:srgbClr>
                  </a:clrTo>
                </a:clrChange>
              </a:blip>
              <a:srcRect l="51852" b="50000"/>
              <a:stretch>
                <a:fillRect/>
              </a:stretch>
            </p:blipFill>
            <p:spPr bwMode="auto">
              <a:xfrm>
                <a:off x="4419600" y="2402136"/>
                <a:ext cx="133350" cy="137863"/>
              </a:xfrm>
              <a:prstGeom prst="rect">
                <a:avLst/>
              </a:prstGeom>
              <a:noFill/>
              <a:ln w="9525">
                <a:noFill/>
                <a:miter lim="800000"/>
                <a:headEnd/>
                <a:tailEnd/>
              </a:ln>
            </p:spPr>
          </p:pic>
          <p:pic>
            <p:nvPicPr>
              <p:cNvPr id="1646682" name="Picture 14" descr="http://t2.gstatic.com/images?q=tbn:ANd9GcS9jbR7QSHV3pSqc-FIGjUtv3I8Nr018F5JNDSFlOsZImP1nUF_"/>
              <p:cNvPicPr>
                <a:picLocks noChangeAspect="1" noChangeArrowheads="1"/>
              </p:cNvPicPr>
              <p:nvPr>
                <p:custDataLst>
                  <p:tags r:id="rId73"/>
                </p:custDataLst>
              </p:nvPr>
            </p:nvPicPr>
            <p:blipFill>
              <a:blip r:embed="rId114">
                <a:clrChange>
                  <a:clrFrom>
                    <a:srgbClr val="FFFFFF"/>
                  </a:clrFrom>
                  <a:clrTo>
                    <a:srgbClr val="FFFFFF">
                      <a:alpha val="0"/>
                    </a:srgbClr>
                  </a:clrTo>
                </a:clrChange>
              </a:blip>
              <a:srcRect l="51852" b="50000"/>
              <a:stretch>
                <a:fillRect/>
              </a:stretch>
            </p:blipFill>
            <p:spPr bwMode="auto">
              <a:xfrm>
                <a:off x="4508500" y="2402136"/>
                <a:ext cx="133350" cy="137863"/>
              </a:xfrm>
              <a:prstGeom prst="rect">
                <a:avLst/>
              </a:prstGeom>
              <a:noFill/>
              <a:ln w="9525">
                <a:noFill/>
                <a:miter lim="800000"/>
                <a:headEnd/>
                <a:tailEnd/>
              </a:ln>
            </p:spPr>
          </p:pic>
          <p:pic>
            <p:nvPicPr>
              <p:cNvPr id="1646683" name="Picture 14" descr="http://t2.gstatic.com/images?q=tbn:ANd9GcS9jbR7QSHV3pSqc-FIGjUtv3I8Nr018F5JNDSFlOsZImP1nUF_"/>
              <p:cNvPicPr>
                <a:picLocks noChangeAspect="1" noChangeArrowheads="1"/>
              </p:cNvPicPr>
              <p:nvPr>
                <p:custDataLst>
                  <p:tags r:id="rId74"/>
                </p:custDataLst>
              </p:nvPr>
            </p:nvPicPr>
            <p:blipFill>
              <a:blip r:embed="rId114">
                <a:clrChange>
                  <a:clrFrom>
                    <a:srgbClr val="FFFFFF"/>
                  </a:clrFrom>
                  <a:clrTo>
                    <a:srgbClr val="FFFFFF">
                      <a:alpha val="0"/>
                    </a:srgbClr>
                  </a:clrTo>
                </a:clrChange>
              </a:blip>
              <a:srcRect l="51852" b="50000"/>
              <a:stretch>
                <a:fillRect/>
              </a:stretch>
            </p:blipFill>
            <p:spPr bwMode="auto">
              <a:xfrm>
                <a:off x="4597400" y="2402136"/>
                <a:ext cx="133350" cy="137863"/>
              </a:xfrm>
              <a:prstGeom prst="rect">
                <a:avLst/>
              </a:prstGeom>
              <a:noFill/>
              <a:ln w="9525">
                <a:noFill/>
                <a:miter lim="800000"/>
                <a:headEnd/>
                <a:tailEnd/>
              </a:ln>
            </p:spPr>
          </p:pic>
          <p:pic>
            <p:nvPicPr>
              <p:cNvPr id="1646684" name="Picture 14" descr="http://t2.gstatic.com/images?q=tbn:ANd9GcS9jbR7QSHV3pSqc-FIGjUtv3I8Nr018F5JNDSFlOsZImP1nUF_"/>
              <p:cNvPicPr>
                <a:picLocks noChangeAspect="1" noChangeArrowheads="1"/>
              </p:cNvPicPr>
              <p:nvPr>
                <p:custDataLst>
                  <p:tags r:id="rId75"/>
                </p:custDataLst>
              </p:nvPr>
            </p:nvPicPr>
            <p:blipFill>
              <a:blip r:embed="rId114">
                <a:clrChange>
                  <a:clrFrom>
                    <a:srgbClr val="FFFFFF"/>
                  </a:clrFrom>
                  <a:clrTo>
                    <a:srgbClr val="FFFFFF">
                      <a:alpha val="0"/>
                    </a:srgbClr>
                  </a:clrTo>
                </a:clrChange>
              </a:blip>
              <a:srcRect l="51852" b="50000"/>
              <a:stretch>
                <a:fillRect/>
              </a:stretch>
            </p:blipFill>
            <p:spPr bwMode="auto">
              <a:xfrm>
                <a:off x="4597400" y="2317750"/>
                <a:ext cx="133350" cy="137863"/>
              </a:xfrm>
              <a:prstGeom prst="rect">
                <a:avLst/>
              </a:prstGeom>
              <a:noFill/>
              <a:ln w="9525">
                <a:noFill/>
                <a:miter lim="800000"/>
                <a:headEnd/>
                <a:tailEnd/>
              </a:ln>
            </p:spPr>
          </p:pic>
          <p:pic>
            <p:nvPicPr>
              <p:cNvPr id="1646685" name="Picture 14" descr="http://t2.gstatic.com/images?q=tbn:ANd9GcS9jbR7QSHV3pSqc-FIGjUtv3I8Nr018F5JNDSFlOsZImP1nUF_"/>
              <p:cNvPicPr>
                <a:picLocks noChangeAspect="1" noChangeArrowheads="1"/>
              </p:cNvPicPr>
              <p:nvPr>
                <p:custDataLst>
                  <p:tags r:id="rId76"/>
                </p:custDataLst>
              </p:nvPr>
            </p:nvPicPr>
            <p:blipFill>
              <a:blip r:embed="rId114">
                <a:clrChange>
                  <a:clrFrom>
                    <a:srgbClr val="FFFFFF"/>
                  </a:clrFrom>
                  <a:clrTo>
                    <a:srgbClr val="FFFFFF">
                      <a:alpha val="0"/>
                    </a:srgbClr>
                  </a:clrTo>
                </a:clrChange>
              </a:blip>
              <a:srcRect l="51852" b="50000"/>
              <a:stretch>
                <a:fillRect/>
              </a:stretch>
            </p:blipFill>
            <p:spPr bwMode="auto">
              <a:xfrm>
                <a:off x="4508500" y="2317750"/>
                <a:ext cx="133350" cy="137863"/>
              </a:xfrm>
              <a:prstGeom prst="rect">
                <a:avLst/>
              </a:prstGeom>
              <a:noFill/>
              <a:ln w="9525">
                <a:noFill/>
                <a:miter lim="800000"/>
                <a:headEnd/>
                <a:tailEnd/>
              </a:ln>
            </p:spPr>
          </p:pic>
          <p:pic>
            <p:nvPicPr>
              <p:cNvPr id="1646686" name="Picture 14" descr="http://t2.gstatic.com/images?q=tbn:ANd9GcS9jbR7QSHV3pSqc-FIGjUtv3I8Nr018F5JNDSFlOsZImP1nUF_"/>
              <p:cNvPicPr>
                <a:picLocks noChangeAspect="1" noChangeArrowheads="1"/>
              </p:cNvPicPr>
              <p:nvPr>
                <p:custDataLst>
                  <p:tags r:id="rId77"/>
                </p:custDataLst>
              </p:nvPr>
            </p:nvPicPr>
            <p:blipFill>
              <a:blip r:embed="rId114">
                <a:clrChange>
                  <a:clrFrom>
                    <a:srgbClr val="FFFFFF"/>
                  </a:clrFrom>
                  <a:clrTo>
                    <a:srgbClr val="FFFFFF">
                      <a:alpha val="0"/>
                    </a:srgbClr>
                  </a:clrTo>
                </a:clrChange>
              </a:blip>
              <a:srcRect l="51852" b="50000"/>
              <a:stretch>
                <a:fillRect/>
              </a:stretch>
            </p:blipFill>
            <p:spPr bwMode="auto">
              <a:xfrm>
                <a:off x="4464050" y="2317750"/>
                <a:ext cx="133350" cy="137863"/>
              </a:xfrm>
              <a:prstGeom prst="rect">
                <a:avLst/>
              </a:prstGeom>
              <a:noFill/>
              <a:ln w="9525">
                <a:noFill/>
                <a:miter lim="800000"/>
                <a:headEnd/>
                <a:tailEnd/>
              </a:ln>
            </p:spPr>
          </p:pic>
          <p:pic>
            <p:nvPicPr>
              <p:cNvPr id="1646687" name="Picture 14" descr="http://t2.gstatic.com/images?q=tbn:ANd9GcS9jbR7QSHV3pSqc-FIGjUtv3I8Nr018F5JNDSFlOsZImP1nUF_"/>
              <p:cNvPicPr>
                <a:picLocks noChangeAspect="1" noChangeArrowheads="1"/>
              </p:cNvPicPr>
              <p:nvPr>
                <p:custDataLst>
                  <p:tags r:id="rId78"/>
                </p:custDataLst>
              </p:nvPr>
            </p:nvPicPr>
            <p:blipFill>
              <a:blip r:embed="rId114">
                <a:clrChange>
                  <a:clrFrom>
                    <a:srgbClr val="FFFFFF"/>
                  </a:clrFrom>
                  <a:clrTo>
                    <a:srgbClr val="FFFFFF">
                      <a:alpha val="0"/>
                    </a:srgbClr>
                  </a:clrTo>
                </a:clrChange>
              </a:blip>
              <a:srcRect l="51852" b="50000"/>
              <a:stretch>
                <a:fillRect/>
              </a:stretch>
            </p:blipFill>
            <p:spPr bwMode="auto">
              <a:xfrm>
                <a:off x="4375150" y="2317750"/>
                <a:ext cx="133350" cy="137863"/>
              </a:xfrm>
              <a:prstGeom prst="rect">
                <a:avLst/>
              </a:prstGeom>
              <a:noFill/>
              <a:ln w="9525">
                <a:noFill/>
                <a:miter lim="800000"/>
                <a:headEnd/>
                <a:tailEnd/>
              </a:ln>
            </p:spPr>
          </p:pic>
          <p:pic>
            <p:nvPicPr>
              <p:cNvPr id="1646688" name="Picture 14" descr="http://t2.gstatic.com/images?q=tbn:ANd9GcS9jbR7QSHV3pSqc-FIGjUtv3I8Nr018F5JNDSFlOsZImP1nUF_"/>
              <p:cNvPicPr>
                <a:picLocks noChangeAspect="1" noChangeArrowheads="1"/>
              </p:cNvPicPr>
              <p:nvPr>
                <p:custDataLst>
                  <p:tags r:id="rId79"/>
                </p:custDataLst>
              </p:nvPr>
            </p:nvPicPr>
            <p:blipFill>
              <a:blip r:embed="rId114">
                <a:clrChange>
                  <a:clrFrom>
                    <a:srgbClr val="FFFFFF"/>
                  </a:clrFrom>
                  <a:clrTo>
                    <a:srgbClr val="FFFFFF">
                      <a:alpha val="0"/>
                    </a:srgbClr>
                  </a:clrTo>
                </a:clrChange>
              </a:blip>
              <a:srcRect l="51852" b="50000"/>
              <a:stretch>
                <a:fillRect/>
              </a:stretch>
            </p:blipFill>
            <p:spPr bwMode="auto">
              <a:xfrm>
                <a:off x="4419600" y="2228850"/>
                <a:ext cx="133350" cy="137863"/>
              </a:xfrm>
              <a:prstGeom prst="rect">
                <a:avLst/>
              </a:prstGeom>
              <a:noFill/>
              <a:ln w="9525">
                <a:noFill/>
                <a:miter lim="800000"/>
                <a:headEnd/>
                <a:tailEnd/>
              </a:ln>
            </p:spPr>
          </p:pic>
          <p:pic>
            <p:nvPicPr>
              <p:cNvPr id="1646689" name="Picture 14" descr="http://t2.gstatic.com/images?q=tbn:ANd9GcS9jbR7QSHV3pSqc-FIGjUtv3I8Nr018F5JNDSFlOsZImP1nUF_"/>
              <p:cNvPicPr>
                <a:picLocks noChangeAspect="1" noChangeArrowheads="1"/>
              </p:cNvPicPr>
              <p:nvPr>
                <p:custDataLst>
                  <p:tags r:id="rId80"/>
                </p:custDataLst>
              </p:nvPr>
            </p:nvPicPr>
            <p:blipFill>
              <a:blip r:embed="rId114">
                <a:clrChange>
                  <a:clrFrom>
                    <a:srgbClr val="FFFFFF"/>
                  </a:clrFrom>
                  <a:clrTo>
                    <a:srgbClr val="FFFFFF">
                      <a:alpha val="0"/>
                    </a:srgbClr>
                  </a:clrTo>
                </a:clrChange>
              </a:blip>
              <a:srcRect l="51852" b="50000"/>
              <a:stretch>
                <a:fillRect/>
              </a:stretch>
            </p:blipFill>
            <p:spPr bwMode="auto">
              <a:xfrm>
                <a:off x="4464050" y="2228850"/>
                <a:ext cx="133350" cy="137863"/>
              </a:xfrm>
              <a:prstGeom prst="rect">
                <a:avLst/>
              </a:prstGeom>
              <a:noFill/>
              <a:ln w="9525">
                <a:noFill/>
                <a:miter lim="800000"/>
                <a:headEnd/>
                <a:tailEnd/>
              </a:ln>
            </p:spPr>
          </p:pic>
          <p:pic>
            <p:nvPicPr>
              <p:cNvPr id="1646690" name="Picture 14" descr="http://t2.gstatic.com/images?q=tbn:ANd9GcS9jbR7QSHV3pSqc-FIGjUtv3I8Nr018F5JNDSFlOsZImP1nUF_"/>
              <p:cNvPicPr>
                <a:picLocks noChangeAspect="1" noChangeArrowheads="1"/>
              </p:cNvPicPr>
              <p:nvPr>
                <p:custDataLst>
                  <p:tags r:id="rId81"/>
                </p:custDataLst>
              </p:nvPr>
            </p:nvPicPr>
            <p:blipFill>
              <a:blip r:embed="rId114">
                <a:clrChange>
                  <a:clrFrom>
                    <a:srgbClr val="FFFFFF"/>
                  </a:clrFrom>
                  <a:clrTo>
                    <a:srgbClr val="FFFFFF">
                      <a:alpha val="0"/>
                    </a:srgbClr>
                  </a:clrTo>
                </a:clrChange>
              </a:blip>
              <a:srcRect l="51852" b="50000"/>
              <a:stretch>
                <a:fillRect/>
              </a:stretch>
            </p:blipFill>
            <p:spPr bwMode="auto">
              <a:xfrm>
                <a:off x="4508500" y="2228850"/>
                <a:ext cx="133350" cy="137863"/>
              </a:xfrm>
              <a:prstGeom prst="rect">
                <a:avLst/>
              </a:prstGeom>
              <a:noFill/>
              <a:ln w="9525">
                <a:noFill/>
                <a:miter lim="800000"/>
                <a:headEnd/>
                <a:tailEnd/>
              </a:ln>
            </p:spPr>
          </p:pic>
          <p:pic>
            <p:nvPicPr>
              <p:cNvPr id="1646691" name="Picture 14" descr="http://t2.gstatic.com/images?q=tbn:ANd9GcS9jbR7QSHV3pSqc-FIGjUtv3I8Nr018F5JNDSFlOsZImP1nUF_"/>
              <p:cNvPicPr>
                <a:picLocks noChangeAspect="1" noChangeArrowheads="1"/>
              </p:cNvPicPr>
              <p:nvPr>
                <p:custDataLst>
                  <p:tags r:id="rId82"/>
                </p:custDataLst>
              </p:nvPr>
            </p:nvPicPr>
            <p:blipFill>
              <a:blip r:embed="rId114">
                <a:clrChange>
                  <a:clrFrom>
                    <a:srgbClr val="FFFFFF"/>
                  </a:clrFrom>
                  <a:clrTo>
                    <a:srgbClr val="FFFFFF">
                      <a:alpha val="0"/>
                    </a:srgbClr>
                  </a:clrTo>
                </a:clrChange>
              </a:blip>
              <a:srcRect l="51852" b="50000"/>
              <a:stretch>
                <a:fillRect/>
              </a:stretch>
            </p:blipFill>
            <p:spPr bwMode="auto">
              <a:xfrm>
                <a:off x="4597400" y="2228850"/>
                <a:ext cx="133350" cy="137863"/>
              </a:xfrm>
              <a:prstGeom prst="rect">
                <a:avLst/>
              </a:prstGeom>
              <a:noFill/>
              <a:ln w="9525">
                <a:noFill/>
                <a:miter lim="800000"/>
                <a:headEnd/>
                <a:tailEnd/>
              </a:ln>
            </p:spPr>
          </p:pic>
          <p:pic>
            <p:nvPicPr>
              <p:cNvPr id="1646692" name="Picture 14" descr="http://t2.gstatic.com/images?q=tbn:ANd9GcS9jbR7QSHV3pSqc-FIGjUtv3I8Nr018F5JNDSFlOsZImP1nUF_"/>
              <p:cNvPicPr>
                <a:picLocks noChangeAspect="1" noChangeArrowheads="1"/>
              </p:cNvPicPr>
              <p:nvPr>
                <p:custDataLst>
                  <p:tags r:id="rId83"/>
                </p:custDataLst>
              </p:nvPr>
            </p:nvPicPr>
            <p:blipFill>
              <a:blip r:embed="rId114">
                <a:clrChange>
                  <a:clrFrom>
                    <a:srgbClr val="FFFFFF"/>
                  </a:clrFrom>
                  <a:clrTo>
                    <a:srgbClr val="FFFFFF">
                      <a:alpha val="0"/>
                    </a:srgbClr>
                  </a:clrTo>
                </a:clrChange>
              </a:blip>
              <a:srcRect l="51852" b="50000"/>
              <a:stretch>
                <a:fillRect/>
              </a:stretch>
            </p:blipFill>
            <p:spPr bwMode="auto">
              <a:xfrm>
                <a:off x="4641850" y="2228850"/>
                <a:ext cx="133350" cy="137863"/>
              </a:xfrm>
              <a:prstGeom prst="rect">
                <a:avLst/>
              </a:prstGeom>
              <a:noFill/>
              <a:ln w="9525">
                <a:noFill/>
                <a:miter lim="800000"/>
                <a:headEnd/>
                <a:tailEnd/>
              </a:ln>
            </p:spPr>
          </p:pic>
          <p:pic>
            <p:nvPicPr>
              <p:cNvPr id="1646693" name="Picture 14" descr="http://t2.gstatic.com/images?q=tbn:ANd9GcS9jbR7QSHV3pSqc-FIGjUtv3I8Nr018F5JNDSFlOsZImP1nUF_"/>
              <p:cNvPicPr>
                <a:picLocks noChangeAspect="1" noChangeArrowheads="1"/>
              </p:cNvPicPr>
              <p:nvPr>
                <p:custDataLst>
                  <p:tags r:id="rId84"/>
                </p:custDataLst>
              </p:nvPr>
            </p:nvPicPr>
            <p:blipFill>
              <a:blip r:embed="rId114">
                <a:clrChange>
                  <a:clrFrom>
                    <a:srgbClr val="FFFFFF"/>
                  </a:clrFrom>
                  <a:clrTo>
                    <a:srgbClr val="FFFFFF">
                      <a:alpha val="0"/>
                    </a:srgbClr>
                  </a:clrTo>
                </a:clrChange>
              </a:blip>
              <a:srcRect l="51852" b="50000"/>
              <a:stretch>
                <a:fillRect/>
              </a:stretch>
            </p:blipFill>
            <p:spPr bwMode="auto">
              <a:xfrm>
                <a:off x="4597400" y="2139950"/>
                <a:ext cx="133350" cy="137863"/>
              </a:xfrm>
              <a:prstGeom prst="rect">
                <a:avLst/>
              </a:prstGeom>
              <a:noFill/>
              <a:ln w="9525">
                <a:noFill/>
                <a:miter lim="800000"/>
                <a:headEnd/>
                <a:tailEnd/>
              </a:ln>
            </p:spPr>
          </p:pic>
          <p:pic>
            <p:nvPicPr>
              <p:cNvPr id="1646694" name="Picture 14" descr="http://t2.gstatic.com/images?q=tbn:ANd9GcS9jbR7QSHV3pSqc-FIGjUtv3I8Nr018F5JNDSFlOsZImP1nUF_"/>
              <p:cNvPicPr>
                <a:picLocks noChangeAspect="1" noChangeArrowheads="1"/>
              </p:cNvPicPr>
              <p:nvPr>
                <p:custDataLst>
                  <p:tags r:id="rId85"/>
                </p:custDataLst>
              </p:nvPr>
            </p:nvPicPr>
            <p:blipFill>
              <a:blip r:embed="rId114">
                <a:clrChange>
                  <a:clrFrom>
                    <a:srgbClr val="FFFFFF"/>
                  </a:clrFrom>
                  <a:clrTo>
                    <a:srgbClr val="FFFFFF">
                      <a:alpha val="0"/>
                    </a:srgbClr>
                  </a:clrTo>
                </a:clrChange>
              </a:blip>
              <a:srcRect l="51852" b="50000"/>
              <a:stretch>
                <a:fillRect/>
              </a:stretch>
            </p:blipFill>
            <p:spPr bwMode="auto">
              <a:xfrm>
                <a:off x="4527550" y="2139950"/>
                <a:ext cx="133350" cy="137863"/>
              </a:xfrm>
              <a:prstGeom prst="rect">
                <a:avLst/>
              </a:prstGeom>
              <a:noFill/>
              <a:ln w="9525">
                <a:noFill/>
                <a:miter lim="800000"/>
                <a:headEnd/>
                <a:tailEnd/>
              </a:ln>
            </p:spPr>
          </p:pic>
          <p:pic>
            <p:nvPicPr>
              <p:cNvPr id="1646695" name="Picture 14" descr="http://t2.gstatic.com/images?q=tbn:ANd9GcS9jbR7QSHV3pSqc-FIGjUtv3I8Nr018F5JNDSFlOsZImP1nUF_"/>
              <p:cNvPicPr>
                <a:picLocks noChangeAspect="1" noChangeArrowheads="1"/>
              </p:cNvPicPr>
              <p:nvPr>
                <p:custDataLst>
                  <p:tags r:id="rId86"/>
                </p:custDataLst>
              </p:nvPr>
            </p:nvPicPr>
            <p:blipFill>
              <a:blip r:embed="rId114">
                <a:clrChange>
                  <a:clrFrom>
                    <a:srgbClr val="FFFFFF"/>
                  </a:clrFrom>
                  <a:clrTo>
                    <a:srgbClr val="FFFFFF">
                      <a:alpha val="0"/>
                    </a:srgbClr>
                  </a:clrTo>
                </a:clrChange>
              </a:blip>
              <a:srcRect l="51852" b="50000"/>
              <a:stretch>
                <a:fillRect/>
              </a:stretch>
            </p:blipFill>
            <p:spPr bwMode="auto">
              <a:xfrm>
                <a:off x="4508500" y="2051050"/>
                <a:ext cx="133350" cy="137863"/>
              </a:xfrm>
              <a:prstGeom prst="rect">
                <a:avLst/>
              </a:prstGeom>
              <a:noFill/>
              <a:ln w="9525">
                <a:noFill/>
                <a:miter lim="800000"/>
                <a:headEnd/>
                <a:tailEnd/>
              </a:ln>
            </p:spPr>
          </p:pic>
          <p:pic>
            <p:nvPicPr>
              <p:cNvPr id="1646696" name="Picture 14" descr="http://t2.gstatic.com/images?q=tbn:ANd9GcS9jbR7QSHV3pSqc-FIGjUtv3I8Nr018F5JNDSFlOsZImP1nUF_"/>
              <p:cNvPicPr>
                <a:picLocks noChangeAspect="1" noChangeArrowheads="1"/>
              </p:cNvPicPr>
              <p:nvPr>
                <p:custDataLst>
                  <p:tags r:id="rId87"/>
                </p:custDataLst>
              </p:nvPr>
            </p:nvPicPr>
            <p:blipFill>
              <a:blip r:embed="rId114">
                <a:clrChange>
                  <a:clrFrom>
                    <a:srgbClr val="FFFFFF"/>
                  </a:clrFrom>
                  <a:clrTo>
                    <a:srgbClr val="FFFFFF">
                      <a:alpha val="0"/>
                    </a:srgbClr>
                  </a:clrTo>
                </a:clrChange>
              </a:blip>
              <a:srcRect l="51852" b="50000"/>
              <a:stretch>
                <a:fillRect/>
              </a:stretch>
            </p:blipFill>
            <p:spPr bwMode="auto">
              <a:xfrm>
                <a:off x="4464050" y="2139950"/>
                <a:ext cx="133350" cy="137863"/>
              </a:xfrm>
              <a:prstGeom prst="rect">
                <a:avLst/>
              </a:prstGeom>
              <a:noFill/>
              <a:ln w="9525">
                <a:noFill/>
                <a:miter lim="800000"/>
                <a:headEnd/>
                <a:tailEnd/>
              </a:ln>
            </p:spPr>
          </p:pic>
        </p:grpSp>
      </p:grpSp>
      <p:cxnSp>
        <p:nvCxnSpPr>
          <p:cNvPr id="145" name="Egyenes összekötő nyíllal 144"/>
          <p:cNvCxnSpPr/>
          <p:nvPr>
            <p:custDataLst>
              <p:tags r:id="rId22"/>
            </p:custDataLst>
          </p:nvPr>
        </p:nvCxnSpPr>
        <p:spPr>
          <a:xfrm>
            <a:off x="2952750" y="1339850"/>
            <a:ext cx="5327650" cy="1588"/>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6" name="Egyenes összekötő nyíllal 145"/>
          <p:cNvCxnSpPr/>
          <p:nvPr>
            <p:custDataLst>
              <p:tags r:id="rId23"/>
            </p:custDataLst>
          </p:nvPr>
        </p:nvCxnSpPr>
        <p:spPr>
          <a:xfrm>
            <a:off x="2952750" y="1916113"/>
            <a:ext cx="5327650" cy="1587"/>
          </a:xfrm>
          <a:prstGeom prst="straightConnector1">
            <a:avLst/>
          </a:prstGeom>
          <a:ln w="762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1646630" name="Kép 146" descr="88.png"/>
          <p:cNvPicPr>
            <a:picLocks noChangeAspect="1"/>
          </p:cNvPicPr>
          <p:nvPr>
            <p:custDataLst>
              <p:tags r:id="rId24"/>
            </p:custDataLst>
          </p:nvPr>
        </p:nvPicPr>
        <p:blipFill>
          <a:blip r:embed="rId112"/>
          <a:srcRect/>
          <a:stretch>
            <a:fillRect/>
          </a:stretch>
        </p:blipFill>
        <p:spPr bwMode="auto">
          <a:xfrm>
            <a:off x="5319713" y="1473200"/>
            <a:ext cx="889000" cy="889000"/>
          </a:xfrm>
          <a:prstGeom prst="rect">
            <a:avLst/>
          </a:prstGeom>
          <a:noFill/>
          <a:ln w="9525">
            <a:noFill/>
            <a:miter lim="800000"/>
            <a:headEnd/>
            <a:tailEnd/>
          </a:ln>
        </p:spPr>
      </p:pic>
      <p:pic>
        <p:nvPicPr>
          <p:cNvPr id="1646631" name="Picture 14" descr="http://t2.gstatic.com/images?q=tbn:ANd9GcS9jbR7QSHV3pSqc-FIGjUtv3I8Nr018F5JNDSFlOsZImP1nUF_"/>
          <p:cNvPicPr>
            <a:picLocks noChangeAspect="1" noChangeArrowheads="1"/>
          </p:cNvPicPr>
          <p:nvPr>
            <p:custDataLst>
              <p:tags r:id="rId25"/>
            </p:custDataLst>
          </p:nvPr>
        </p:nvPicPr>
        <p:blipFill>
          <a:blip r:embed="rId114">
            <a:clrChange>
              <a:clrFrom>
                <a:srgbClr val="FFFFFF"/>
              </a:clrFrom>
              <a:clrTo>
                <a:srgbClr val="FFFFFF">
                  <a:alpha val="0"/>
                </a:srgbClr>
              </a:clrTo>
            </a:clrChange>
          </a:blip>
          <a:srcRect l="51852" b="50000"/>
          <a:stretch>
            <a:fillRect/>
          </a:stretch>
        </p:blipFill>
        <p:spPr bwMode="auto">
          <a:xfrm>
            <a:off x="5346700" y="895350"/>
            <a:ext cx="687388" cy="711200"/>
          </a:xfrm>
          <a:prstGeom prst="rect">
            <a:avLst/>
          </a:prstGeom>
          <a:noFill/>
          <a:ln w="9525">
            <a:noFill/>
            <a:miter lim="800000"/>
            <a:headEnd/>
            <a:tailEnd/>
          </a:ln>
        </p:spPr>
      </p:pic>
      <p:sp>
        <p:nvSpPr>
          <p:cNvPr id="1646632" name="Szövegdoboz 148"/>
          <p:cNvSpPr txBox="1">
            <a:spLocks noChangeArrowheads="1"/>
          </p:cNvSpPr>
          <p:nvPr>
            <p:custDataLst>
              <p:tags r:id="rId26"/>
            </p:custDataLst>
          </p:nvPr>
        </p:nvSpPr>
        <p:spPr bwMode="auto">
          <a:xfrm>
            <a:off x="952500" y="2273300"/>
            <a:ext cx="1822450" cy="338138"/>
          </a:xfrm>
          <a:prstGeom prst="rect">
            <a:avLst/>
          </a:prstGeom>
          <a:noFill/>
          <a:ln w="9525">
            <a:noFill/>
            <a:miter lim="800000"/>
            <a:headEnd/>
            <a:tailEnd/>
          </a:ln>
        </p:spPr>
        <p:txBody>
          <a:bodyPr lIns="91408" tIns="45704" rIns="91408" bIns="45704">
            <a:spAutoFit/>
          </a:bodyPr>
          <a:lstStyle/>
          <a:p>
            <a:pPr algn="ctr"/>
            <a:r>
              <a:rPr lang="hu-HU" sz="1600">
                <a:solidFill>
                  <a:srgbClr val="000000"/>
                </a:solidFill>
              </a:rPr>
              <a:t>Termelő = Eladó</a:t>
            </a:r>
            <a:endParaRPr lang="en-US" sz="1600">
              <a:solidFill>
                <a:srgbClr val="000000"/>
              </a:solidFill>
            </a:endParaRPr>
          </a:p>
        </p:txBody>
      </p:sp>
      <p:sp>
        <p:nvSpPr>
          <p:cNvPr id="1646633" name="Szövegdoboz 149"/>
          <p:cNvSpPr txBox="1">
            <a:spLocks noChangeArrowheads="1"/>
          </p:cNvSpPr>
          <p:nvPr>
            <p:custDataLst>
              <p:tags r:id="rId27"/>
            </p:custDataLst>
          </p:nvPr>
        </p:nvSpPr>
        <p:spPr bwMode="auto">
          <a:xfrm>
            <a:off x="8286750" y="2273300"/>
            <a:ext cx="1511300" cy="338138"/>
          </a:xfrm>
          <a:prstGeom prst="rect">
            <a:avLst/>
          </a:prstGeom>
          <a:noFill/>
          <a:ln w="9525">
            <a:noFill/>
            <a:miter lim="800000"/>
            <a:headEnd/>
            <a:tailEnd/>
          </a:ln>
        </p:spPr>
        <p:txBody>
          <a:bodyPr lIns="91408" tIns="45704" rIns="91408" bIns="45704">
            <a:spAutoFit/>
          </a:bodyPr>
          <a:lstStyle/>
          <a:p>
            <a:pPr algn="ctr"/>
            <a:r>
              <a:rPr lang="hu-HU" sz="1600">
                <a:solidFill>
                  <a:srgbClr val="000000"/>
                </a:solidFill>
              </a:rPr>
              <a:t>Vásárló</a:t>
            </a:r>
            <a:endParaRPr lang="en-US" sz="1600">
              <a:solidFill>
                <a:srgbClr val="000000"/>
              </a:solidFill>
            </a:endParaRPr>
          </a:p>
        </p:txBody>
      </p:sp>
      <p:pic>
        <p:nvPicPr>
          <p:cNvPr id="1646634" name="Picture 22" descr="http://t2.gstatic.com/images?q=tbn:ANd9GcR6Fv803MHLDsBkML4EqumsmTsFMecvp04F9wOlzg4p9TTkGc9W"/>
          <p:cNvPicPr>
            <a:picLocks noChangeAspect="1" noChangeArrowheads="1"/>
          </p:cNvPicPr>
          <p:nvPr>
            <p:custDataLst>
              <p:tags r:id="rId28"/>
            </p:custDataLst>
          </p:nvPr>
        </p:nvPicPr>
        <p:blipFill>
          <a:blip r:embed="rId117"/>
          <a:srcRect t="54208" r="74379"/>
          <a:stretch>
            <a:fillRect/>
          </a:stretch>
        </p:blipFill>
        <p:spPr bwMode="auto">
          <a:xfrm>
            <a:off x="996950" y="4984750"/>
            <a:ext cx="800100" cy="1111250"/>
          </a:xfrm>
          <a:prstGeom prst="rect">
            <a:avLst/>
          </a:prstGeom>
          <a:noFill/>
          <a:ln w="9525">
            <a:noFill/>
            <a:miter lim="800000"/>
            <a:headEnd/>
            <a:tailEnd/>
          </a:ln>
        </p:spPr>
      </p:pic>
      <p:cxnSp>
        <p:nvCxnSpPr>
          <p:cNvPr id="152" name="Egyenes összekötő nyíllal 151"/>
          <p:cNvCxnSpPr/>
          <p:nvPr>
            <p:custDataLst>
              <p:tags r:id="rId29"/>
            </p:custDataLst>
          </p:nvPr>
        </p:nvCxnSpPr>
        <p:spPr>
          <a:xfrm>
            <a:off x="2952750" y="5295900"/>
            <a:ext cx="1511300" cy="1588"/>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3" name="Egyenes összekötő nyíllal 152"/>
          <p:cNvCxnSpPr/>
          <p:nvPr>
            <p:custDataLst>
              <p:tags r:id="rId30"/>
            </p:custDataLst>
          </p:nvPr>
        </p:nvCxnSpPr>
        <p:spPr>
          <a:xfrm>
            <a:off x="2952750" y="5872163"/>
            <a:ext cx="1511300" cy="1587"/>
          </a:xfrm>
          <a:prstGeom prst="straightConnector1">
            <a:avLst/>
          </a:prstGeom>
          <a:ln w="762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1646637" name="Picture 24" descr="http://t1.gstatic.com/images?q=tbn:ANd9GcRzn0xFFSvc-y31N5w05BtsBmVDoxPN29vSACgookphkIFDB_22"/>
          <p:cNvPicPr>
            <a:picLocks noChangeAspect="1" noChangeArrowheads="1"/>
          </p:cNvPicPr>
          <p:nvPr>
            <p:custDataLst>
              <p:tags r:id="rId31"/>
            </p:custDataLst>
          </p:nvPr>
        </p:nvPicPr>
        <p:blipFill>
          <a:blip r:embed="rId118">
            <a:clrChange>
              <a:clrFrom>
                <a:srgbClr val="FFFFFF"/>
              </a:clrFrom>
              <a:clrTo>
                <a:srgbClr val="FFFFFF">
                  <a:alpha val="0"/>
                </a:srgbClr>
              </a:clrTo>
            </a:clrChange>
          </a:blip>
          <a:srcRect/>
          <a:stretch>
            <a:fillRect/>
          </a:stretch>
        </p:blipFill>
        <p:spPr bwMode="auto">
          <a:xfrm>
            <a:off x="3530600" y="5651500"/>
            <a:ext cx="422275" cy="422275"/>
          </a:xfrm>
          <a:prstGeom prst="rect">
            <a:avLst/>
          </a:prstGeom>
          <a:noFill/>
          <a:ln w="9525">
            <a:noFill/>
            <a:miter lim="800000"/>
            <a:headEnd/>
            <a:tailEnd/>
          </a:ln>
        </p:spPr>
      </p:pic>
      <p:cxnSp>
        <p:nvCxnSpPr>
          <p:cNvPr id="155" name="Egyenes összekötő nyíllal 154"/>
          <p:cNvCxnSpPr/>
          <p:nvPr>
            <p:custDataLst>
              <p:tags r:id="rId32"/>
            </p:custDataLst>
          </p:nvPr>
        </p:nvCxnSpPr>
        <p:spPr>
          <a:xfrm>
            <a:off x="6819900" y="5295900"/>
            <a:ext cx="1511300" cy="1588"/>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6" name="Egyenes összekötő nyíllal 155"/>
          <p:cNvCxnSpPr/>
          <p:nvPr>
            <p:custDataLst>
              <p:tags r:id="rId33"/>
            </p:custDataLst>
          </p:nvPr>
        </p:nvCxnSpPr>
        <p:spPr>
          <a:xfrm>
            <a:off x="6819900" y="5872163"/>
            <a:ext cx="1511300" cy="1587"/>
          </a:xfrm>
          <a:prstGeom prst="straightConnector1">
            <a:avLst/>
          </a:prstGeom>
          <a:ln w="762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46640" name="Szövegdoboz 158"/>
          <p:cNvSpPr txBox="1">
            <a:spLocks noChangeArrowheads="1"/>
          </p:cNvSpPr>
          <p:nvPr>
            <p:custDataLst>
              <p:tags r:id="rId34"/>
            </p:custDataLst>
          </p:nvPr>
        </p:nvSpPr>
        <p:spPr bwMode="auto">
          <a:xfrm>
            <a:off x="3886200" y="5651500"/>
            <a:ext cx="488950" cy="461963"/>
          </a:xfrm>
          <a:prstGeom prst="rect">
            <a:avLst/>
          </a:prstGeom>
          <a:noFill/>
          <a:ln w="9525">
            <a:noFill/>
            <a:miter lim="800000"/>
            <a:headEnd/>
            <a:tailEnd/>
          </a:ln>
        </p:spPr>
        <p:txBody>
          <a:bodyPr lIns="91408" tIns="45704" rIns="91408" bIns="45704">
            <a:spAutoFit/>
          </a:bodyPr>
          <a:lstStyle/>
          <a:p>
            <a:r>
              <a:rPr lang="hu-HU" sz="2400">
                <a:solidFill>
                  <a:srgbClr val="000000"/>
                </a:solidFill>
              </a:rPr>
              <a:t>%</a:t>
            </a:r>
            <a:endParaRPr lang="en-US" sz="2400">
              <a:solidFill>
                <a:srgbClr val="000000"/>
              </a:solidFill>
            </a:endParaRPr>
          </a:p>
        </p:txBody>
      </p:sp>
      <p:pic>
        <p:nvPicPr>
          <p:cNvPr id="1646641" name="Picture 24" descr="http://t1.gstatic.com/images?q=tbn:ANd9GcRzn0xFFSvc-y31N5w05BtsBmVDoxPN29vSACgookphkIFDB_22"/>
          <p:cNvPicPr>
            <a:picLocks noChangeAspect="1" noChangeArrowheads="1"/>
          </p:cNvPicPr>
          <p:nvPr>
            <p:custDataLst>
              <p:tags r:id="rId35"/>
            </p:custDataLst>
          </p:nvPr>
        </p:nvPicPr>
        <p:blipFill>
          <a:blip r:embed="rId118">
            <a:clrChange>
              <a:clrFrom>
                <a:srgbClr val="FFFFFF"/>
              </a:clrFrom>
              <a:clrTo>
                <a:srgbClr val="FFFFFF">
                  <a:alpha val="0"/>
                </a:srgbClr>
              </a:clrTo>
            </a:clrChange>
          </a:blip>
          <a:srcRect/>
          <a:stretch>
            <a:fillRect/>
          </a:stretch>
        </p:blipFill>
        <p:spPr bwMode="auto">
          <a:xfrm>
            <a:off x="7308850" y="5651500"/>
            <a:ext cx="422275" cy="422275"/>
          </a:xfrm>
          <a:prstGeom prst="rect">
            <a:avLst/>
          </a:prstGeom>
          <a:noFill/>
          <a:ln w="9525">
            <a:noFill/>
            <a:miter lim="800000"/>
            <a:headEnd/>
            <a:tailEnd/>
          </a:ln>
        </p:spPr>
      </p:pic>
      <p:sp>
        <p:nvSpPr>
          <p:cNvPr id="1646642" name="Szövegdoboz 162"/>
          <p:cNvSpPr txBox="1">
            <a:spLocks noChangeArrowheads="1"/>
          </p:cNvSpPr>
          <p:nvPr>
            <p:custDataLst>
              <p:tags r:id="rId36"/>
            </p:custDataLst>
          </p:nvPr>
        </p:nvSpPr>
        <p:spPr bwMode="auto">
          <a:xfrm>
            <a:off x="7670800" y="5651500"/>
            <a:ext cx="488950" cy="461963"/>
          </a:xfrm>
          <a:prstGeom prst="rect">
            <a:avLst/>
          </a:prstGeom>
          <a:noFill/>
          <a:ln w="9525">
            <a:noFill/>
            <a:miter lim="800000"/>
            <a:headEnd/>
            <a:tailEnd/>
          </a:ln>
        </p:spPr>
        <p:txBody>
          <a:bodyPr lIns="91408" tIns="45704" rIns="91408" bIns="45704">
            <a:spAutoFit/>
          </a:bodyPr>
          <a:lstStyle/>
          <a:p>
            <a:r>
              <a:rPr lang="hu-HU" sz="2400">
                <a:solidFill>
                  <a:srgbClr val="000000"/>
                </a:solidFill>
              </a:rPr>
              <a:t>%</a:t>
            </a:r>
            <a:endParaRPr lang="en-US" sz="2400">
              <a:solidFill>
                <a:srgbClr val="000000"/>
              </a:solidFill>
            </a:endParaRPr>
          </a:p>
        </p:txBody>
      </p:sp>
      <p:pic>
        <p:nvPicPr>
          <p:cNvPr id="1646643" name="Picture 22" descr="http://t2.gstatic.com/images?q=tbn:ANd9GcR6Fv803MHLDsBkML4EqumsmTsFMecvp04F9wOlzg4p9TTkGc9W"/>
          <p:cNvPicPr>
            <a:picLocks noChangeAspect="1" noChangeArrowheads="1"/>
          </p:cNvPicPr>
          <p:nvPr>
            <p:custDataLst>
              <p:tags r:id="rId37"/>
            </p:custDataLst>
          </p:nvPr>
        </p:nvPicPr>
        <p:blipFill>
          <a:blip r:embed="rId117"/>
          <a:srcRect l="35556" t="54208" r="37422"/>
          <a:stretch>
            <a:fillRect/>
          </a:stretch>
        </p:blipFill>
        <p:spPr bwMode="auto">
          <a:xfrm>
            <a:off x="8472488" y="5435600"/>
            <a:ext cx="555625" cy="731838"/>
          </a:xfrm>
          <a:prstGeom prst="rect">
            <a:avLst/>
          </a:prstGeom>
          <a:noFill/>
          <a:ln w="9525">
            <a:noFill/>
            <a:miter lim="800000"/>
            <a:headEnd/>
            <a:tailEnd/>
          </a:ln>
        </p:spPr>
      </p:pic>
      <p:pic>
        <p:nvPicPr>
          <p:cNvPr id="1646644" name="Kép 166" descr="120.png"/>
          <p:cNvPicPr>
            <a:picLocks noChangeAspect="1"/>
          </p:cNvPicPr>
          <p:nvPr>
            <p:custDataLst>
              <p:tags r:id="rId38"/>
            </p:custDataLst>
          </p:nvPr>
        </p:nvPicPr>
        <p:blipFill>
          <a:blip r:embed="rId119">
            <a:lum bright="-20000"/>
          </a:blip>
          <a:srcRect/>
          <a:stretch>
            <a:fillRect/>
          </a:stretch>
        </p:blipFill>
        <p:spPr bwMode="auto">
          <a:xfrm>
            <a:off x="9150350" y="5599113"/>
            <a:ext cx="496888" cy="496887"/>
          </a:xfrm>
          <a:prstGeom prst="rect">
            <a:avLst/>
          </a:prstGeom>
          <a:noFill/>
          <a:ln w="9525">
            <a:noFill/>
            <a:miter lim="800000"/>
            <a:headEnd/>
            <a:tailEnd/>
          </a:ln>
        </p:spPr>
      </p:pic>
      <p:pic>
        <p:nvPicPr>
          <p:cNvPr id="1646645" name="Kép 167" descr="80.png"/>
          <p:cNvPicPr>
            <a:picLocks noChangeAspect="1"/>
          </p:cNvPicPr>
          <p:nvPr>
            <p:custDataLst>
              <p:tags r:id="rId39"/>
            </p:custDataLst>
          </p:nvPr>
        </p:nvPicPr>
        <p:blipFill>
          <a:blip r:embed="rId120">
            <a:lum bright="-10000"/>
          </a:blip>
          <a:srcRect/>
          <a:stretch>
            <a:fillRect/>
          </a:stretch>
        </p:blipFill>
        <p:spPr bwMode="auto">
          <a:xfrm>
            <a:off x="3308350" y="5029200"/>
            <a:ext cx="533400" cy="533400"/>
          </a:xfrm>
          <a:prstGeom prst="rect">
            <a:avLst/>
          </a:prstGeom>
          <a:noFill/>
          <a:ln w="9525">
            <a:noFill/>
            <a:miter lim="800000"/>
            <a:headEnd/>
            <a:tailEnd/>
          </a:ln>
        </p:spPr>
      </p:pic>
      <p:cxnSp>
        <p:nvCxnSpPr>
          <p:cNvPr id="170" name="Egyenes összekötő 169"/>
          <p:cNvCxnSpPr/>
          <p:nvPr>
            <p:custDataLst>
              <p:tags r:id="rId40"/>
            </p:custDataLst>
          </p:nvPr>
        </p:nvCxnSpPr>
        <p:spPr>
          <a:xfrm>
            <a:off x="863600" y="2673350"/>
            <a:ext cx="889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1" name="Egyenes összekötő 170"/>
          <p:cNvCxnSpPr/>
          <p:nvPr>
            <p:custDataLst>
              <p:tags r:id="rId41"/>
            </p:custDataLst>
          </p:nvPr>
        </p:nvCxnSpPr>
        <p:spPr>
          <a:xfrm>
            <a:off x="863600" y="4718050"/>
            <a:ext cx="889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46648" name="Picture 28" descr="http://t1.gstatic.com/images?q=tbn:ANd9GcSuUVgDBU5jLoCHTlUECHr9REjK7Ahozi-rmUD-ir7R8DUiCl4LCQ"/>
          <p:cNvPicPr>
            <a:picLocks noChangeAspect="1" noChangeArrowheads="1"/>
          </p:cNvPicPr>
          <p:nvPr>
            <p:custDataLst>
              <p:tags r:id="rId42"/>
            </p:custDataLst>
          </p:nvPr>
        </p:nvPicPr>
        <p:blipFill>
          <a:blip r:embed="rId121">
            <a:clrChange>
              <a:clrFrom>
                <a:srgbClr val="FFFFFF"/>
              </a:clrFrom>
              <a:clrTo>
                <a:srgbClr val="FFFFFF">
                  <a:alpha val="0"/>
                </a:srgbClr>
              </a:clrTo>
            </a:clrChange>
          </a:blip>
          <a:srcRect/>
          <a:stretch>
            <a:fillRect/>
          </a:stretch>
        </p:blipFill>
        <p:spPr bwMode="auto">
          <a:xfrm>
            <a:off x="4686300" y="4806950"/>
            <a:ext cx="1816100" cy="1466850"/>
          </a:xfrm>
          <a:prstGeom prst="rect">
            <a:avLst/>
          </a:prstGeom>
          <a:noFill/>
          <a:ln w="9525">
            <a:noFill/>
            <a:miter lim="800000"/>
            <a:headEnd/>
            <a:tailEnd/>
          </a:ln>
        </p:spPr>
      </p:pic>
      <p:sp>
        <p:nvSpPr>
          <p:cNvPr id="1646649" name="Szövegdoboz 171"/>
          <p:cNvSpPr txBox="1">
            <a:spLocks noChangeArrowheads="1"/>
          </p:cNvSpPr>
          <p:nvPr>
            <p:custDataLst>
              <p:tags r:id="rId43"/>
            </p:custDataLst>
          </p:nvPr>
        </p:nvSpPr>
        <p:spPr bwMode="auto">
          <a:xfrm>
            <a:off x="908050" y="6264275"/>
            <a:ext cx="1822450" cy="338138"/>
          </a:xfrm>
          <a:prstGeom prst="rect">
            <a:avLst/>
          </a:prstGeom>
          <a:noFill/>
          <a:ln w="9525">
            <a:noFill/>
            <a:miter lim="800000"/>
            <a:headEnd/>
            <a:tailEnd/>
          </a:ln>
        </p:spPr>
        <p:txBody>
          <a:bodyPr lIns="91408" tIns="45704" rIns="91408" bIns="45704">
            <a:spAutoFit/>
          </a:bodyPr>
          <a:lstStyle/>
          <a:p>
            <a:pPr algn="ctr"/>
            <a:r>
              <a:rPr lang="hu-HU" sz="1600">
                <a:solidFill>
                  <a:srgbClr val="000000"/>
                </a:solidFill>
              </a:rPr>
              <a:t>Betétes ügyfél</a:t>
            </a:r>
            <a:endParaRPr lang="en-US" sz="1600">
              <a:solidFill>
                <a:srgbClr val="000000"/>
              </a:solidFill>
            </a:endParaRPr>
          </a:p>
        </p:txBody>
      </p:sp>
      <p:sp>
        <p:nvSpPr>
          <p:cNvPr id="1646650" name="Szövegdoboz 172"/>
          <p:cNvSpPr txBox="1">
            <a:spLocks noChangeArrowheads="1"/>
          </p:cNvSpPr>
          <p:nvPr>
            <p:custDataLst>
              <p:tags r:id="rId44"/>
            </p:custDataLst>
          </p:nvPr>
        </p:nvSpPr>
        <p:spPr bwMode="auto">
          <a:xfrm>
            <a:off x="4692650" y="6264275"/>
            <a:ext cx="1866900" cy="338138"/>
          </a:xfrm>
          <a:prstGeom prst="rect">
            <a:avLst/>
          </a:prstGeom>
          <a:noFill/>
          <a:ln w="9525">
            <a:noFill/>
            <a:miter lim="800000"/>
            <a:headEnd/>
            <a:tailEnd/>
          </a:ln>
        </p:spPr>
        <p:txBody>
          <a:bodyPr lIns="91408" tIns="45704" rIns="91408" bIns="45704">
            <a:spAutoFit/>
          </a:bodyPr>
          <a:lstStyle/>
          <a:p>
            <a:pPr algn="ctr"/>
            <a:r>
              <a:rPr lang="hu-HU" sz="1600">
                <a:solidFill>
                  <a:srgbClr val="000000"/>
                </a:solidFill>
              </a:rPr>
              <a:t>Bank</a:t>
            </a:r>
            <a:endParaRPr lang="en-US" sz="1600">
              <a:solidFill>
                <a:srgbClr val="000000"/>
              </a:solidFill>
            </a:endParaRPr>
          </a:p>
        </p:txBody>
      </p:sp>
      <p:sp>
        <p:nvSpPr>
          <p:cNvPr id="1646651" name="Szövegdoboz 173"/>
          <p:cNvSpPr txBox="1">
            <a:spLocks noChangeArrowheads="1"/>
          </p:cNvSpPr>
          <p:nvPr>
            <p:custDataLst>
              <p:tags r:id="rId45"/>
            </p:custDataLst>
          </p:nvPr>
        </p:nvSpPr>
        <p:spPr bwMode="auto">
          <a:xfrm>
            <a:off x="8375650" y="6140450"/>
            <a:ext cx="1511300" cy="584200"/>
          </a:xfrm>
          <a:prstGeom prst="rect">
            <a:avLst/>
          </a:prstGeom>
          <a:noFill/>
          <a:ln w="9525">
            <a:noFill/>
            <a:miter lim="800000"/>
            <a:headEnd/>
            <a:tailEnd/>
          </a:ln>
        </p:spPr>
        <p:txBody>
          <a:bodyPr lIns="91408" tIns="45704" rIns="91408" bIns="45704">
            <a:spAutoFit/>
          </a:bodyPr>
          <a:lstStyle/>
          <a:p>
            <a:pPr algn="ctr"/>
            <a:r>
              <a:rPr lang="hu-HU" sz="1600">
                <a:solidFill>
                  <a:srgbClr val="000000"/>
                </a:solidFill>
              </a:rPr>
              <a:t>Hitelfelvevő ügyfél</a:t>
            </a:r>
            <a:endParaRPr lang="en-US" sz="1600">
              <a:solidFill>
                <a:srgbClr val="000000"/>
              </a:solidFill>
            </a:endParaRPr>
          </a:p>
        </p:txBody>
      </p:sp>
      <p:sp>
        <p:nvSpPr>
          <p:cNvPr id="176" name="Téglalap 175"/>
          <p:cNvSpPr/>
          <p:nvPr>
            <p:custDataLst>
              <p:tags r:id="rId46"/>
            </p:custDataLst>
          </p:nvPr>
        </p:nvSpPr>
        <p:spPr bwMode="auto">
          <a:xfrm>
            <a:off x="37328" y="717550"/>
            <a:ext cx="604026" cy="1866900"/>
          </a:xfrm>
          <a:prstGeom prst="rect">
            <a:avLst/>
          </a:prstGeom>
          <a:solidFill>
            <a:schemeClr val="accent1"/>
          </a:solidFill>
          <a:ln w="12700">
            <a:solidFill>
              <a:schemeClr val="accent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vert270" lIns="35988" tIns="45704" rIns="35988" bIns="45704" anchor="ctr"/>
          <a:lstStyle/>
          <a:p>
            <a:pPr algn="ctr" fontAlgn="auto">
              <a:spcBef>
                <a:spcPct val="50000"/>
              </a:spcBef>
              <a:spcAft>
                <a:spcPts val="0"/>
              </a:spcAft>
              <a:defRPr/>
            </a:pPr>
            <a:r>
              <a:rPr lang="hu-HU" sz="1400" kern="0" dirty="0">
                <a:solidFill>
                  <a:srgbClr val="000000"/>
                </a:solidFill>
              </a:rPr>
              <a:t>Termelői piac</a:t>
            </a:r>
            <a:endParaRPr lang="en-US" sz="1400" kern="0" dirty="0">
              <a:solidFill>
                <a:srgbClr val="000000"/>
              </a:solidFill>
            </a:endParaRPr>
          </a:p>
        </p:txBody>
      </p:sp>
      <p:sp>
        <p:nvSpPr>
          <p:cNvPr id="177" name="Téglalap 176"/>
          <p:cNvSpPr/>
          <p:nvPr>
            <p:custDataLst>
              <p:tags r:id="rId47"/>
            </p:custDataLst>
          </p:nvPr>
        </p:nvSpPr>
        <p:spPr bwMode="auto">
          <a:xfrm>
            <a:off x="37328" y="2762258"/>
            <a:ext cx="604026" cy="1866900"/>
          </a:xfrm>
          <a:prstGeom prst="rect">
            <a:avLst/>
          </a:prstGeom>
          <a:solidFill>
            <a:schemeClr val="accent1"/>
          </a:solidFill>
          <a:ln w="12700">
            <a:solidFill>
              <a:schemeClr val="accent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vert270" lIns="35988" tIns="45704" rIns="35988" bIns="45704" anchor="ctr"/>
          <a:lstStyle/>
          <a:p>
            <a:pPr algn="ctr" fontAlgn="auto">
              <a:spcBef>
                <a:spcPct val="50000"/>
              </a:spcBef>
              <a:spcAft>
                <a:spcPts val="0"/>
              </a:spcAft>
              <a:defRPr/>
            </a:pPr>
            <a:r>
              <a:rPr lang="hu-HU" sz="1400" kern="0" dirty="0">
                <a:solidFill>
                  <a:srgbClr val="000000"/>
                </a:solidFill>
              </a:rPr>
              <a:t>Kiskereskedő</a:t>
            </a:r>
            <a:endParaRPr lang="en-US" sz="1400" kern="0" dirty="0">
              <a:solidFill>
                <a:srgbClr val="000000"/>
              </a:solidFill>
            </a:endParaRPr>
          </a:p>
        </p:txBody>
      </p:sp>
      <p:sp>
        <p:nvSpPr>
          <p:cNvPr id="178" name="Téglalap 177"/>
          <p:cNvSpPr/>
          <p:nvPr>
            <p:custDataLst>
              <p:tags r:id="rId48"/>
            </p:custDataLst>
          </p:nvPr>
        </p:nvSpPr>
        <p:spPr bwMode="auto">
          <a:xfrm>
            <a:off x="37328" y="4806950"/>
            <a:ext cx="604026" cy="1866900"/>
          </a:xfrm>
          <a:prstGeom prst="rect">
            <a:avLst/>
          </a:prstGeom>
          <a:solidFill>
            <a:schemeClr val="accent1"/>
          </a:solidFill>
          <a:ln w="12700">
            <a:solidFill>
              <a:schemeClr val="accent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vert270" lIns="35988" tIns="45704" rIns="35988" bIns="45704" anchor="ctr"/>
          <a:lstStyle/>
          <a:p>
            <a:pPr algn="ctr" fontAlgn="auto">
              <a:spcBef>
                <a:spcPct val="50000"/>
              </a:spcBef>
              <a:spcAft>
                <a:spcPts val="0"/>
              </a:spcAft>
              <a:defRPr/>
            </a:pPr>
            <a:r>
              <a:rPr lang="hu-HU" sz="1400" kern="0" dirty="0">
                <a:solidFill>
                  <a:srgbClr val="000000"/>
                </a:solidFill>
              </a:rPr>
              <a:t>Pénzügyi közvetítés</a:t>
            </a:r>
            <a:endParaRPr lang="en-US" sz="1400" kern="0" dirty="0">
              <a:solidFill>
                <a:srgbClr val="000000"/>
              </a:solidFill>
            </a:endParaRPr>
          </a:p>
        </p:txBody>
      </p:sp>
      <p:sp>
        <p:nvSpPr>
          <p:cNvPr id="1646655" name="Szövegdoboz 178"/>
          <p:cNvSpPr txBox="1">
            <a:spLocks noChangeArrowheads="1"/>
          </p:cNvSpPr>
          <p:nvPr>
            <p:custDataLst>
              <p:tags r:id="rId49"/>
            </p:custDataLst>
          </p:nvPr>
        </p:nvSpPr>
        <p:spPr bwMode="auto">
          <a:xfrm>
            <a:off x="4997450" y="628650"/>
            <a:ext cx="151130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Áru</a:t>
            </a:r>
            <a:endParaRPr lang="en-US" sz="1200">
              <a:solidFill>
                <a:srgbClr val="000000"/>
              </a:solidFill>
            </a:endParaRPr>
          </a:p>
        </p:txBody>
      </p:sp>
      <p:sp>
        <p:nvSpPr>
          <p:cNvPr id="1646656" name="Szövegdoboz 180"/>
          <p:cNvSpPr txBox="1">
            <a:spLocks noChangeArrowheads="1"/>
          </p:cNvSpPr>
          <p:nvPr>
            <p:custDataLst>
              <p:tags r:id="rId50"/>
            </p:custDataLst>
          </p:nvPr>
        </p:nvSpPr>
        <p:spPr bwMode="auto">
          <a:xfrm>
            <a:off x="2952750" y="2752725"/>
            <a:ext cx="151130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Áru</a:t>
            </a:r>
            <a:endParaRPr lang="en-US" sz="1200">
              <a:solidFill>
                <a:srgbClr val="000000"/>
              </a:solidFill>
            </a:endParaRPr>
          </a:p>
        </p:txBody>
      </p:sp>
      <p:sp>
        <p:nvSpPr>
          <p:cNvPr id="1646657" name="Szövegdoboz 181"/>
          <p:cNvSpPr txBox="1">
            <a:spLocks noChangeArrowheads="1"/>
          </p:cNvSpPr>
          <p:nvPr>
            <p:custDataLst>
              <p:tags r:id="rId51"/>
            </p:custDataLst>
          </p:nvPr>
        </p:nvSpPr>
        <p:spPr bwMode="auto">
          <a:xfrm>
            <a:off x="3308350" y="4095750"/>
            <a:ext cx="115570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Termék ára</a:t>
            </a:r>
            <a:endParaRPr lang="en-US" sz="1200">
              <a:solidFill>
                <a:srgbClr val="000000"/>
              </a:solidFill>
            </a:endParaRPr>
          </a:p>
        </p:txBody>
      </p:sp>
      <p:sp>
        <p:nvSpPr>
          <p:cNvPr id="1646658" name="Szövegdoboz 182"/>
          <p:cNvSpPr txBox="1">
            <a:spLocks noChangeArrowheads="1"/>
          </p:cNvSpPr>
          <p:nvPr>
            <p:custDataLst>
              <p:tags r:id="rId52"/>
            </p:custDataLst>
          </p:nvPr>
        </p:nvSpPr>
        <p:spPr bwMode="auto">
          <a:xfrm>
            <a:off x="6908800" y="2752725"/>
            <a:ext cx="151130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Áru</a:t>
            </a:r>
            <a:endParaRPr lang="en-US" sz="1200">
              <a:solidFill>
                <a:srgbClr val="000000"/>
              </a:solidFill>
            </a:endParaRPr>
          </a:p>
        </p:txBody>
      </p:sp>
      <p:sp>
        <p:nvSpPr>
          <p:cNvPr id="1646659" name="Szövegdoboz 184"/>
          <p:cNvSpPr txBox="1">
            <a:spLocks noChangeArrowheads="1"/>
          </p:cNvSpPr>
          <p:nvPr>
            <p:custDataLst>
              <p:tags r:id="rId53"/>
            </p:custDataLst>
          </p:nvPr>
        </p:nvSpPr>
        <p:spPr bwMode="auto">
          <a:xfrm>
            <a:off x="2730500" y="4759325"/>
            <a:ext cx="168910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Termék = Betét</a:t>
            </a:r>
            <a:endParaRPr lang="en-US" sz="1200">
              <a:solidFill>
                <a:srgbClr val="000000"/>
              </a:solidFill>
            </a:endParaRPr>
          </a:p>
        </p:txBody>
      </p:sp>
      <p:sp>
        <p:nvSpPr>
          <p:cNvPr id="1646660" name="Szövegdoboz 185"/>
          <p:cNvSpPr txBox="1">
            <a:spLocks noChangeArrowheads="1"/>
          </p:cNvSpPr>
          <p:nvPr>
            <p:custDataLst>
              <p:tags r:id="rId54"/>
            </p:custDataLst>
          </p:nvPr>
        </p:nvSpPr>
        <p:spPr bwMode="auto">
          <a:xfrm>
            <a:off x="6686550" y="4759325"/>
            <a:ext cx="151130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Termék = Hitel</a:t>
            </a:r>
            <a:endParaRPr lang="en-US" sz="1200">
              <a:solidFill>
                <a:srgbClr val="000000"/>
              </a:solidFill>
            </a:endParaRPr>
          </a:p>
        </p:txBody>
      </p:sp>
      <p:sp>
        <p:nvSpPr>
          <p:cNvPr id="1646661" name="Szövegdoboz 186"/>
          <p:cNvSpPr txBox="1">
            <a:spLocks noChangeArrowheads="1"/>
          </p:cNvSpPr>
          <p:nvPr>
            <p:custDataLst>
              <p:tags r:id="rId55"/>
            </p:custDataLst>
          </p:nvPr>
        </p:nvSpPr>
        <p:spPr bwMode="auto">
          <a:xfrm>
            <a:off x="3130550" y="6096000"/>
            <a:ext cx="1155700" cy="461963"/>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Termék ára = Betét kamata</a:t>
            </a:r>
            <a:endParaRPr lang="en-US" sz="1200">
              <a:solidFill>
                <a:srgbClr val="000000"/>
              </a:solidFill>
            </a:endParaRPr>
          </a:p>
        </p:txBody>
      </p:sp>
      <p:sp>
        <p:nvSpPr>
          <p:cNvPr id="1646662" name="Szövegdoboz 187"/>
          <p:cNvSpPr txBox="1">
            <a:spLocks noChangeArrowheads="1"/>
          </p:cNvSpPr>
          <p:nvPr>
            <p:custDataLst>
              <p:tags r:id="rId56"/>
            </p:custDataLst>
          </p:nvPr>
        </p:nvSpPr>
        <p:spPr bwMode="auto">
          <a:xfrm>
            <a:off x="6997700" y="6096000"/>
            <a:ext cx="1155700" cy="461963"/>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Termék ára = Hitel kamata</a:t>
            </a:r>
            <a:endParaRPr lang="en-US" sz="1200">
              <a:solidFill>
                <a:srgbClr val="000000"/>
              </a:solidFill>
            </a:endParaRPr>
          </a:p>
        </p:txBody>
      </p:sp>
      <p:pic>
        <p:nvPicPr>
          <p:cNvPr id="1646663" name="Kép 105" descr="Money_Pig.png"/>
          <p:cNvPicPr>
            <a:picLocks noChangeAspect="1"/>
          </p:cNvPicPr>
          <p:nvPr>
            <p:custDataLst>
              <p:tags r:id="rId57"/>
            </p:custDataLst>
          </p:nvPr>
        </p:nvPicPr>
        <p:blipFill>
          <a:blip r:embed="rId122">
            <a:lum bright="-10000"/>
          </a:blip>
          <a:srcRect/>
          <a:stretch>
            <a:fillRect/>
          </a:stretch>
        </p:blipFill>
        <p:spPr bwMode="auto">
          <a:xfrm>
            <a:off x="1752600" y="5073650"/>
            <a:ext cx="1104900" cy="1104900"/>
          </a:xfrm>
          <a:prstGeom prst="rect">
            <a:avLst/>
          </a:prstGeom>
          <a:noFill/>
          <a:ln w="9525">
            <a:noFill/>
            <a:miter lim="800000"/>
            <a:headEnd/>
            <a:tailEnd/>
          </a:ln>
        </p:spPr>
      </p:pic>
      <p:pic>
        <p:nvPicPr>
          <p:cNvPr id="1646664" name="Kép 114" descr="80.png"/>
          <p:cNvPicPr>
            <a:picLocks noChangeAspect="1"/>
          </p:cNvPicPr>
          <p:nvPr>
            <p:custDataLst>
              <p:tags r:id="rId58"/>
            </p:custDataLst>
          </p:nvPr>
        </p:nvPicPr>
        <p:blipFill>
          <a:blip r:embed="rId120">
            <a:lum bright="-10000"/>
          </a:blip>
          <a:srcRect/>
          <a:stretch>
            <a:fillRect/>
          </a:stretch>
        </p:blipFill>
        <p:spPr bwMode="auto">
          <a:xfrm>
            <a:off x="7219950" y="5029200"/>
            <a:ext cx="533400" cy="533400"/>
          </a:xfrm>
          <a:prstGeom prst="rect">
            <a:avLst/>
          </a:prstGeom>
          <a:noFill/>
          <a:ln w="9525">
            <a:noFill/>
            <a:miter lim="800000"/>
            <a:headEnd/>
            <a:tailEnd/>
          </a:ln>
        </p:spPr>
      </p:pic>
      <p:pic>
        <p:nvPicPr>
          <p:cNvPr id="1646665" name="Picture 4" descr="http://t1.gstatic.com/images?q=tbn:ANd9GcSvXiR4DArNd_b_Zspwo1Q6XSOziGLEHMVruZ3RgawZZn35R1wS0Q"/>
          <p:cNvPicPr>
            <a:picLocks noChangeAspect="1" noChangeArrowheads="1"/>
          </p:cNvPicPr>
          <p:nvPr>
            <p:custDataLst>
              <p:tags r:id="rId59"/>
            </p:custDataLst>
          </p:nvPr>
        </p:nvPicPr>
        <p:blipFill>
          <a:blip r:embed="rId123">
            <a:clrChange>
              <a:clrFrom>
                <a:srgbClr val="FFFFFF"/>
              </a:clrFrom>
              <a:clrTo>
                <a:srgbClr val="FFFFFF">
                  <a:alpha val="0"/>
                </a:srgbClr>
              </a:clrTo>
            </a:clrChange>
          </a:blip>
          <a:srcRect/>
          <a:stretch>
            <a:fillRect/>
          </a:stretch>
        </p:blipFill>
        <p:spPr bwMode="auto">
          <a:xfrm>
            <a:off x="8375650" y="2762250"/>
            <a:ext cx="1333500" cy="1600200"/>
          </a:xfrm>
          <a:prstGeom prst="rect">
            <a:avLst/>
          </a:prstGeom>
          <a:noFill/>
          <a:ln w="9525">
            <a:noFill/>
            <a:miter lim="800000"/>
            <a:headEnd/>
            <a:tailEnd/>
          </a:ln>
        </p:spPr>
      </p:pic>
      <p:sp>
        <p:nvSpPr>
          <p:cNvPr id="1646666" name="Szövegdoboz 104"/>
          <p:cNvSpPr txBox="1">
            <a:spLocks noChangeArrowheads="1"/>
          </p:cNvSpPr>
          <p:nvPr>
            <p:custDataLst>
              <p:tags r:id="rId60"/>
            </p:custDataLst>
          </p:nvPr>
        </p:nvSpPr>
        <p:spPr bwMode="auto">
          <a:xfrm>
            <a:off x="7175500" y="4095750"/>
            <a:ext cx="115570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Termék ára</a:t>
            </a:r>
            <a:endParaRPr lang="en-US" sz="1200">
              <a:solidFill>
                <a:srgbClr val="000000"/>
              </a:solidFill>
            </a:endParaRPr>
          </a:p>
        </p:txBody>
      </p:sp>
      <p:sp>
        <p:nvSpPr>
          <p:cNvPr id="1646667" name="Szövegdoboz 115"/>
          <p:cNvSpPr txBox="1">
            <a:spLocks noChangeArrowheads="1"/>
          </p:cNvSpPr>
          <p:nvPr>
            <p:custDataLst>
              <p:tags r:id="rId61"/>
            </p:custDataLst>
          </p:nvPr>
        </p:nvSpPr>
        <p:spPr bwMode="auto">
          <a:xfrm>
            <a:off x="5219700" y="2139950"/>
            <a:ext cx="115570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Termék ára</a:t>
            </a:r>
            <a:endParaRPr lang="en-US" sz="1200">
              <a:solidFill>
                <a:srgbClr val="000000"/>
              </a:solidFill>
            </a:endParaRPr>
          </a:p>
        </p:txBody>
      </p:sp>
      <p:pic>
        <p:nvPicPr>
          <p:cNvPr id="1646668" name="Picture 7" descr="http://t2.gstatic.com/images?q=tbn:ANd9GcR2rIItUPY0dZ9Y4aJQHk1DmVnDD-RhHYewkIi8D1LpmKsTtfEj6Q"/>
          <p:cNvPicPr>
            <a:picLocks noChangeAspect="1" noChangeArrowheads="1"/>
          </p:cNvPicPr>
          <p:nvPr/>
        </p:nvPicPr>
        <p:blipFill>
          <a:blip r:embed="rId124">
            <a:clrChange>
              <a:clrFrom>
                <a:srgbClr val="FFFFFF"/>
              </a:clrFrom>
              <a:clrTo>
                <a:srgbClr val="FFFFFF">
                  <a:alpha val="0"/>
                </a:srgbClr>
              </a:clrTo>
            </a:clrChange>
          </a:blip>
          <a:srcRect/>
          <a:stretch>
            <a:fillRect/>
          </a:stretch>
        </p:blipFill>
        <p:spPr bwMode="auto">
          <a:xfrm>
            <a:off x="8688388" y="4806950"/>
            <a:ext cx="606425" cy="698500"/>
          </a:xfrm>
          <a:prstGeom prst="rect">
            <a:avLst/>
          </a:prstGeom>
          <a:noFill/>
          <a:ln w="9525">
            <a:noFill/>
            <a:miter lim="800000"/>
            <a:headEnd/>
            <a:tailEnd/>
          </a:ln>
        </p:spPr>
      </p:pic>
      <p:sp>
        <p:nvSpPr>
          <p:cNvPr id="117" name="Téglalap 116"/>
          <p:cNvSpPr/>
          <p:nvPr>
            <p:custDataLst>
              <p:tags r:id="rId62"/>
            </p:custDataLst>
          </p:nvPr>
        </p:nvSpPr>
        <p:spPr>
          <a:xfrm>
            <a:off x="8931275" y="25400"/>
            <a:ext cx="900113" cy="73025"/>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123" name="Téglalap 122"/>
          <p:cNvSpPr/>
          <p:nvPr>
            <p:custDataLst>
              <p:tags r:id="rId63"/>
            </p:custDataLst>
          </p:nvPr>
        </p:nvSpPr>
        <p:spPr>
          <a:xfrm>
            <a:off x="8931275" y="130175"/>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124" name="Téglalap 123"/>
          <p:cNvSpPr/>
          <p:nvPr>
            <p:custDataLst>
              <p:tags r:id="rId64"/>
            </p:custDataLst>
          </p:nvPr>
        </p:nvSpPr>
        <p:spPr>
          <a:xfrm>
            <a:off x="8931275" y="233363"/>
            <a:ext cx="900113" cy="71437"/>
          </a:xfrm>
          <a:prstGeom prst="rect">
            <a:avLst/>
          </a:prstGeom>
          <a:solidFill>
            <a:srgbClr val="66CC00">
              <a:lumMod val="75000"/>
            </a:srgbClr>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144" name="Téglalap 143"/>
          <p:cNvSpPr/>
          <p:nvPr>
            <p:custDataLst>
              <p:tags r:id="rId65"/>
            </p:custDataLst>
          </p:nvPr>
        </p:nvSpPr>
        <p:spPr>
          <a:xfrm>
            <a:off x="8931275" y="336550"/>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151" name="Téglalap 150"/>
          <p:cNvSpPr/>
          <p:nvPr>
            <p:custDataLst>
              <p:tags r:id="rId66"/>
            </p:custDataLst>
          </p:nvPr>
        </p:nvSpPr>
        <p:spPr>
          <a:xfrm>
            <a:off x="8931275" y="439738"/>
            <a:ext cx="900113" cy="71437"/>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elhő 56"/>
          <p:cNvSpPr/>
          <p:nvPr/>
        </p:nvSpPr>
        <p:spPr bwMode="auto">
          <a:xfrm>
            <a:off x="8242300" y="2873375"/>
            <a:ext cx="1638300" cy="3598863"/>
          </a:xfrm>
          <a:prstGeom prst="cloud">
            <a:avLst/>
          </a:prstGeom>
          <a:solidFill>
            <a:schemeClr val="bg1">
              <a:lumMod val="85000"/>
            </a:schemeClr>
          </a:solidFill>
          <a:ln w="9525" cap="flat" cmpd="sng" algn="ctr">
            <a:solidFill>
              <a:schemeClr val="tx1">
                <a:lumMod val="50000"/>
                <a:lumOff val="50000"/>
              </a:schemeClr>
            </a:solidFill>
            <a:prstDash val="solid"/>
            <a:round/>
            <a:headEnd type="none" w="med" len="med"/>
            <a:tailEnd type="none" w="med" len="med"/>
          </a:ln>
          <a:effectLst/>
        </p:spPr>
        <p:txBody>
          <a:bodyPr lIns="91436" tIns="45718" rIns="91436" bIns="45718"/>
          <a:lstStyle/>
          <a:p>
            <a:pPr algn="ctr" defTabSz="914360">
              <a:spcBef>
                <a:spcPct val="50000"/>
              </a:spcBef>
              <a:defRPr/>
            </a:pPr>
            <a:endParaRPr lang="hu-HU" sz="1000" dirty="0">
              <a:cs typeface="+mn-cs"/>
            </a:endParaRPr>
          </a:p>
        </p:txBody>
      </p:sp>
      <p:graphicFrame>
        <p:nvGraphicFramePr>
          <p:cNvPr id="1670159" name="Object 15"/>
          <p:cNvGraphicFramePr>
            <a:graphicFrameLocks/>
          </p:cNvGraphicFramePr>
          <p:nvPr>
            <p:custDataLst>
              <p:tags r:id="rId2"/>
            </p:custDataLst>
          </p:nvPr>
        </p:nvGraphicFramePr>
        <p:xfrm>
          <a:off x="0" y="0"/>
          <a:ext cx="158750" cy="158750"/>
        </p:xfrm>
        <a:graphic>
          <a:graphicData uri="http://schemas.openxmlformats.org/presentationml/2006/ole">
            <p:oleObj spid="_x0000_s1670159" name="think-cell Slide" r:id="rId37" imgW="360" imgH="360" progId="">
              <p:embed/>
            </p:oleObj>
          </a:graphicData>
        </a:graphic>
      </p:graphicFrame>
      <p:sp>
        <p:nvSpPr>
          <p:cNvPr id="2" name="Cím 1"/>
          <p:cNvSpPr>
            <a:spLocks noGrp="1"/>
          </p:cNvSpPr>
          <p:nvPr>
            <p:ph type="title"/>
            <p:custDataLst>
              <p:tags r:id="rId3"/>
            </p:custDataLst>
          </p:nvPr>
        </p:nvSpPr>
        <p:spPr>
          <a:xfrm>
            <a:off x="827088" y="96838"/>
            <a:ext cx="7088187" cy="323850"/>
          </a:xfrm>
        </p:spPr>
        <p:txBody>
          <a:bodyPr/>
          <a:lstStyle/>
          <a:p>
            <a:pPr fontAlgn="auto">
              <a:spcBef>
                <a:spcPts val="0"/>
              </a:spcBef>
              <a:spcAft>
                <a:spcPts val="600"/>
              </a:spcAft>
              <a:defRPr/>
            </a:pPr>
            <a:r>
              <a:rPr lang="hu-HU" dirty="0" smtClean="0">
                <a:latin typeface="+mn-lt"/>
              </a:rPr>
              <a:t>A banküzlet lényege a kockázatok újraelosztása…</a:t>
            </a:r>
            <a:endParaRPr lang="hu-HU" dirty="0">
              <a:latin typeface="+mn-lt"/>
            </a:endParaRPr>
          </a:p>
        </p:txBody>
      </p:sp>
      <p:sp>
        <p:nvSpPr>
          <p:cNvPr id="1670162" name="Dia számának helye 2"/>
          <p:cNvSpPr txBox="1">
            <a:spLocks/>
          </p:cNvSpPr>
          <p:nvPr>
            <p:custDataLst>
              <p:tags r:id="rId4"/>
            </p:custDataLst>
          </p:nvPr>
        </p:nvSpPr>
        <p:spPr bwMode="auto">
          <a:xfrm>
            <a:off x="9388475" y="6597650"/>
            <a:ext cx="517525" cy="260350"/>
          </a:xfrm>
          <a:prstGeom prst="rect">
            <a:avLst/>
          </a:prstGeom>
          <a:noFill/>
          <a:ln w="9525">
            <a:noFill/>
            <a:miter lim="800000"/>
            <a:headEnd/>
            <a:tailEnd/>
          </a:ln>
        </p:spPr>
        <p:txBody>
          <a:bodyPr lIns="91408" tIns="45704" rIns="91408" bIns="45704"/>
          <a:lstStyle/>
          <a:p>
            <a:pPr algn="r"/>
            <a:fld id="{E0964F98-8F96-48D9-887D-A8C6C881DB9A}" type="slidenum">
              <a:rPr lang="hu-HU" sz="1000" b="0">
                <a:solidFill>
                  <a:srgbClr val="000000"/>
                </a:solidFill>
              </a:rPr>
              <a:pPr algn="r"/>
              <a:t>8</a:t>
            </a:fld>
            <a:endParaRPr lang="hu-HU" sz="1000" b="0">
              <a:solidFill>
                <a:srgbClr val="000000"/>
              </a:solidFill>
            </a:endParaRPr>
          </a:p>
        </p:txBody>
      </p:sp>
      <p:pic>
        <p:nvPicPr>
          <p:cNvPr id="1670163" name="Picture 22" descr="http://t2.gstatic.com/images?q=tbn:ANd9GcR6Fv803MHLDsBkML4EqumsmTsFMecvp04F9wOlzg4p9TTkGc9W"/>
          <p:cNvPicPr>
            <a:picLocks noChangeAspect="1" noChangeArrowheads="1"/>
          </p:cNvPicPr>
          <p:nvPr/>
        </p:nvPicPr>
        <p:blipFill>
          <a:blip r:embed="rId38"/>
          <a:srcRect t="54208" r="74379"/>
          <a:stretch>
            <a:fillRect/>
          </a:stretch>
        </p:blipFill>
        <p:spPr bwMode="auto">
          <a:xfrm>
            <a:off x="996950" y="998538"/>
            <a:ext cx="800100" cy="1111250"/>
          </a:xfrm>
          <a:prstGeom prst="rect">
            <a:avLst/>
          </a:prstGeom>
          <a:noFill/>
          <a:ln w="9525">
            <a:noFill/>
            <a:miter lim="800000"/>
            <a:headEnd/>
            <a:tailEnd/>
          </a:ln>
        </p:spPr>
      </p:pic>
      <p:cxnSp>
        <p:nvCxnSpPr>
          <p:cNvPr id="152" name="Egyenes összekötő nyíllal 151"/>
          <p:cNvCxnSpPr/>
          <p:nvPr/>
        </p:nvCxnSpPr>
        <p:spPr>
          <a:xfrm>
            <a:off x="2952750" y="1309688"/>
            <a:ext cx="1511300" cy="1587"/>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3" name="Egyenes összekötő nyíllal 152"/>
          <p:cNvCxnSpPr/>
          <p:nvPr/>
        </p:nvCxnSpPr>
        <p:spPr>
          <a:xfrm>
            <a:off x="2952750" y="1885950"/>
            <a:ext cx="1511300" cy="1588"/>
          </a:xfrm>
          <a:prstGeom prst="straightConnector1">
            <a:avLst/>
          </a:prstGeom>
          <a:ln w="762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1670166" name="Picture 24" descr="http://t1.gstatic.com/images?q=tbn:ANd9GcRzn0xFFSvc-y31N5w05BtsBmVDoxPN29vSACgookphkIFDB_22"/>
          <p:cNvPicPr>
            <a:picLocks noChangeAspect="1" noChangeArrowheads="1"/>
          </p:cNvPicPr>
          <p:nvPr>
            <p:custDataLst>
              <p:tags r:id="rId5"/>
            </p:custDataLst>
          </p:nvPr>
        </p:nvPicPr>
        <p:blipFill>
          <a:blip r:embed="rId39">
            <a:clrChange>
              <a:clrFrom>
                <a:srgbClr val="FFFFFF"/>
              </a:clrFrom>
              <a:clrTo>
                <a:srgbClr val="FFFFFF">
                  <a:alpha val="0"/>
                </a:srgbClr>
              </a:clrTo>
            </a:clrChange>
          </a:blip>
          <a:srcRect/>
          <a:stretch>
            <a:fillRect/>
          </a:stretch>
        </p:blipFill>
        <p:spPr bwMode="auto">
          <a:xfrm>
            <a:off x="3530600" y="1665288"/>
            <a:ext cx="422275" cy="422275"/>
          </a:xfrm>
          <a:prstGeom prst="rect">
            <a:avLst/>
          </a:prstGeom>
          <a:noFill/>
          <a:ln w="9525">
            <a:noFill/>
            <a:miter lim="800000"/>
            <a:headEnd/>
            <a:tailEnd/>
          </a:ln>
        </p:spPr>
      </p:pic>
      <p:cxnSp>
        <p:nvCxnSpPr>
          <p:cNvPr id="155" name="Egyenes összekötő nyíllal 154"/>
          <p:cNvCxnSpPr/>
          <p:nvPr/>
        </p:nvCxnSpPr>
        <p:spPr>
          <a:xfrm>
            <a:off x="6731000" y="1309688"/>
            <a:ext cx="1512888" cy="1587"/>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6" name="Egyenes összekötő nyíllal 155"/>
          <p:cNvCxnSpPr/>
          <p:nvPr/>
        </p:nvCxnSpPr>
        <p:spPr>
          <a:xfrm>
            <a:off x="6731000" y="1885950"/>
            <a:ext cx="1512888" cy="1588"/>
          </a:xfrm>
          <a:prstGeom prst="straightConnector1">
            <a:avLst/>
          </a:prstGeom>
          <a:ln w="762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70169" name="Szövegdoboz 158"/>
          <p:cNvSpPr txBox="1">
            <a:spLocks noChangeArrowheads="1"/>
          </p:cNvSpPr>
          <p:nvPr>
            <p:custDataLst>
              <p:tags r:id="rId6"/>
            </p:custDataLst>
          </p:nvPr>
        </p:nvSpPr>
        <p:spPr bwMode="auto">
          <a:xfrm>
            <a:off x="3886200" y="1665288"/>
            <a:ext cx="488950" cy="461962"/>
          </a:xfrm>
          <a:prstGeom prst="rect">
            <a:avLst/>
          </a:prstGeom>
          <a:noFill/>
          <a:ln w="9525">
            <a:noFill/>
            <a:miter lim="800000"/>
            <a:headEnd/>
            <a:tailEnd/>
          </a:ln>
        </p:spPr>
        <p:txBody>
          <a:bodyPr lIns="91408" tIns="45704" rIns="91408" bIns="45704">
            <a:spAutoFit/>
          </a:bodyPr>
          <a:lstStyle/>
          <a:p>
            <a:r>
              <a:rPr lang="hu-HU" sz="2400">
                <a:solidFill>
                  <a:srgbClr val="000000"/>
                </a:solidFill>
              </a:rPr>
              <a:t>%</a:t>
            </a:r>
            <a:endParaRPr lang="en-US" sz="2400">
              <a:solidFill>
                <a:srgbClr val="000000"/>
              </a:solidFill>
            </a:endParaRPr>
          </a:p>
        </p:txBody>
      </p:sp>
      <p:pic>
        <p:nvPicPr>
          <p:cNvPr id="1670170" name="Picture 24" descr="http://t1.gstatic.com/images?q=tbn:ANd9GcRzn0xFFSvc-y31N5w05BtsBmVDoxPN29vSACgookphkIFDB_22"/>
          <p:cNvPicPr>
            <a:picLocks noChangeAspect="1" noChangeArrowheads="1"/>
          </p:cNvPicPr>
          <p:nvPr>
            <p:custDataLst>
              <p:tags r:id="rId7"/>
            </p:custDataLst>
          </p:nvPr>
        </p:nvPicPr>
        <p:blipFill>
          <a:blip r:embed="rId39">
            <a:clrChange>
              <a:clrFrom>
                <a:srgbClr val="FFFFFF"/>
              </a:clrFrom>
              <a:clrTo>
                <a:srgbClr val="FFFFFF">
                  <a:alpha val="0"/>
                </a:srgbClr>
              </a:clrTo>
            </a:clrChange>
          </a:blip>
          <a:srcRect/>
          <a:stretch>
            <a:fillRect/>
          </a:stretch>
        </p:blipFill>
        <p:spPr bwMode="auto">
          <a:xfrm>
            <a:off x="7219950" y="1665288"/>
            <a:ext cx="422275" cy="422275"/>
          </a:xfrm>
          <a:prstGeom prst="rect">
            <a:avLst/>
          </a:prstGeom>
          <a:noFill/>
          <a:ln w="9525">
            <a:noFill/>
            <a:miter lim="800000"/>
            <a:headEnd/>
            <a:tailEnd/>
          </a:ln>
        </p:spPr>
      </p:pic>
      <p:sp>
        <p:nvSpPr>
          <p:cNvPr id="1670171" name="Szövegdoboz 162"/>
          <p:cNvSpPr txBox="1">
            <a:spLocks noChangeArrowheads="1"/>
          </p:cNvSpPr>
          <p:nvPr>
            <p:custDataLst>
              <p:tags r:id="rId8"/>
            </p:custDataLst>
          </p:nvPr>
        </p:nvSpPr>
        <p:spPr bwMode="auto">
          <a:xfrm>
            <a:off x="7581900" y="1665288"/>
            <a:ext cx="488950" cy="461962"/>
          </a:xfrm>
          <a:prstGeom prst="rect">
            <a:avLst/>
          </a:prstGeom>
          <a:noFill/>
          <a:ln w="9525">
            <a:noFill/>
            <a:miter lim="800000"/>
            <a:headEnd/>
            <a:tailEnd/>
          </a:ln>
        </p:spPr>
        <p:txBody>
          <a:bodyPr lIns="91408" tIns="45704" rIns="91408" bIns="45704">
            <a:spAutoFit/>
          </a:bodyPr>
          <a:lstStyle/>
          <a:p>
            <a:r>
              <a:rPr lang="hu-HU" sz="2400">
                <a:solidFill>
                  <a:srgbClr val="000000"/>
                </a:solidFill>
              </a:rPr>
              <a:t>%</a:t>
            </a:r>
            <a:endParaRPr lang="en-US" sz="2400">
              <a:solidFill>
                <a:srgbClr val="000000"/>
              </a:solidFill>
            </a:endParaRPr>
          </a:p>
        </p:txBody>
      </p:sp>
      <p:pic>
        <p:nvPicPr>
          <p:cNvPr id="1670172" name="Kép 167" descr="80.png"/>
          <p:cNvPicPr>
            <a:picLocks noChangeAspect="1"/>
          </p:cNvPicPr>
          <p:nvPr/>
        </p:nvPicPr>
        <p:blipFill>
          <a:blip r:embed="rId40">
            <a:lum bright="-10000"/>
          </a:blip>
          <a:srcRect/>
          <a:stretch>
            <a:fillRect/>
          </a:stretch>
        </p:blipFill>
        <p:spPr bwMode="auto">
          <a:xfrm>
            <a:off x="3308350" y="1042988"/>
            <a:ext cx="533400" cy="533400"/>
          </a:xfrm>
          <a:prstGeom prst="rect">
            <a:avLst/>
          </a:prstGeom>
          <a:noFill/>
          <a:ln w="9525">
            <a:noFill/>
            <a:miter lim="800000"/>
            <a:headEnd/>
            <a:tailEnd/>
          </a:ln>
        </p:spPr>
      </p:pic>
      <p:pic>
        <p:nvPicPr>
          <p:cNvPr id="1670173" name="Picture 28" descr="http://t1.gstatic.com/images?q=tbn:ANd9GcSuUVgDBU5jLoCHTlUECHr9REjK7Ahozi-rmUD-ir7R8DUiCl4LCQ"/>
          <p:cNvPicPr>
            <a:picLocks noChangeAspect="1" noChangeArrowheads="1"/>
          </p:cNvPicPr>
          <p:nvPr/>
        </p:nvPicPr>
        <p:blipFill>
          <a:blip r:embed="rId41">
            <a:clrChange>
              <a:clrFrom>
                <a:srgbClr val="FFFFFF"/>
              </a:clrFrom>
              <a:clrTo>
                <a:srgbClr val="FFFFFF">
                  <a:alpha val="0"/>
                </a:srgbClr>
              </a:clrTo>
            </a:clrChange>
          </a:blip>
          <a:srcRect/>
          <a:stretch>
            <a:fillRect/>
          </a:stretch>
        </p:blipFill>
        <p:spPr bwMode="auto">
          <a:xfrm>
            <a:off x="4686300" y="820738"/>
            <a:ext cx="1816100" cy="1466850"/>
          </a:xfrm>
          <a:prstGeom prst="rect">
            <a:avLst/>
          </a:prstGeom>
          <a:noFill/>
          <a:ln w="9525">
            <a:noFill/>
            <a:miter lim="800000"/>
            <a:headEnd/>
            <a:tailEnd/>
          </a:ln>
        </p:spPr>
      </p:pic>
      <p:sp>
        <p:nvSpPr>
          <p:cNvPr id="1670174" name="Szövegdoboz 171"/>
          <p:cNvSpPr txBox="1">
            <a:spLocks noChangeArrowheads="1"/>
          </p:cNvSpPr>
          <p:nvPr/>
        </p:nvSpPr>
        <p:spPr bwMode="auto">
          <a:xfrm>
            <a:off x="908050" y="2149475"/>
            <a:ext cx="1822450" cy="338138"/>
          </a:xfrm>
          <a:prstGeom prst="rect">
            <a:avLst/>
          </a:prstGeom>
          <a:noFill/>
          <a:ln w="9525">
            <a:noFill/>
            <a:miter lim="800000"/>
            <a:headEnd/>
            <a:tailEnd/>
          </a:ln>
        </p:spPr>
        <p:txBody>
          <a:bodyPr lIns="91408" tIns="45704" rIns="91408" bIns="45704">
            <a:spAutoFit/>
          </a:bodyPr>
          <a:lstStyle/>
          <a:p>
            <a:pPr algn="ctr"/>
            <a:r>
              <a:rPr lang="hu-HU" sz="1600">
                <a:solidFill>
                  <a:srgbClr val="000000"/>
                </a:solidFill>
              </a:rPr>
              <a:t>Betétes ügyfél</a:t>
            </a:r>
            <a:endParaRPr lang="en-US" sz="1600">
              <a:solidFill>
                <a:srgbClr val="000000"/>
              </a:solidFill>
            </a:endParaRPr>
          </a:p>
        </p:txBody>
      </p:sp>
      <p:sp>
        <p:nvSpPr>
          <p:cNvPr id="1670175" name="Szövegdoboz 172"/>
          <p:cNvSpPr txBox="1">
            <a:spLocks noChangeArrowheads="1"/>
          </p:cNvSpPr>
          <p:nvPr/>
        </p:nvSpPr>
        <p:spPr bwMode="auto">
          <a:xfrm>
            <a:off x="4692650" y="2278063"/>
            <a:ext cx="1866900" cy="338137"/>
          </a:xfrm>
          <a:prstGeom prst="rect">
            <a:avLst/>
          </a:prstGeom>
          <a:noFill/>
          <a:ln w="9525">
            <a:noFill/>
            <a:miter lim="800000"/>
            <a:headEnd/>
            <a:tailEnd/>
          </a:ln>
        </p:spPr>
        <p:txBody>
          <a:bodyPr lIns="91408" tIns="45704" rIns="91408" bIns="45704">
            <a:spAutoFit/>
          </a:bodyPr>
          <a:lstStyle/>
          <a:p>
            <a:pPr algn="ctr"/>
            <a:r>
              <a:rPr lang="hu-HU" sz="1600">
                <a:solidFill>
                  <a:srgbClr val="000000"/>
                </a:solidFill>
              </a:rPr>
              <a:t>Bank</a:t>
            </a:r>
            <a:endParaRPr lang="en-US" sz="1600">
              <a:solidFill>
                <a:srgbClr val="000000"/>
              </a:solidFill>
            </a:endParaRPr>
          </a:p>
        </p:txBody>
      </p:sp>
      <p:sp>
        <p:nvSpPr>
          <p:cNvPr id="177" name="Téglalap 176"/>
          <p:cNvSpPr/>
          <p:nvPr>
            <p:custDataLst>
              <p:tags r:id="rId9"/>
            </p:custDataLst>
          </p:nvPr>
        </p:nvSpPr>
        <p:spPr bwMode="auto">
          <a:xfrm>
            <a:off x="37328" y="701336"/>
            <a:ext cx="604026" cy="2090143"/>
          </a:xfrm>
          <a:prstGeom prst="rect">
            <a:avLst/>
          </a:prstGeom>
          <a:solidFill>
            <a:schemeClr val="accent1"/>
          </a:solidFill>
          <a:ln w="12700">
            <a:solidFill>
              <a:schemeClr val="accent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vert270" lIns="35988" tIns="45704" rIns="35988" bIns="45704" anchor="ctr"/>
          <a:lstStyle/>
          <a:p>
            <a:pPr algn="ctr" fontAlgn="auto">
              <a:spcBef>
                <a:spcPct val="50000"/>
              </a:spcBef>
              <a:spcAft>
                <a:spcPts val="0"/>
              </a:spcAft>
              <a:defRPr/>
            </a:pPr>
            <a:r>
              <a:rPr lang="hu-HU" sz="1400" kern="0" dirty="0">
                <a:solidFill>
                  <a:srgbClr val="000000"/>
                </a:solidFill>
              </a:rPr>
              <a:t>„Idillikus” állapot</a:t>
            </a:r>
            <a:endParaRPr lang="en-US" sz="1400" kern="0" dirty="0">
              <a:solidFill>
                <a:srgbClr val="000000"/>
              </a:solidFill>
            </a:endParaRPr>
          </a:p>
        </p:txBody>
      </p:sp>
      <p:sp>
        <p:nvSpPr>
          <p:cNvPr id="178" name="Téglalap 177"/>
          <p:cNvSpPr/>
          <p:nvPr>
            <p:custDataLst>
              <p:tags r:id="rId10"/>
            </p:custDataLst>
          </p:nvPr>
        </p:nvSpPr>
        <p:spPr bwMode="auto">
          <a:xfrm>
            <a:off x="37328" y="2920754"/>
            <a:ext cx="604026" cy="3807079"/>
          </a:xfrm>
          <a:prstGeom prst="rect">
            <a:avLst/>
          </a:prstGeom>
          <a:solidFill>
            <a:schemeClr val="accent3"/>
          </a:solidFill>
          <a:ln w="12700">
            <a:solidFill>
              <a:schemeClr val="accent3"/>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vert270" lIns="35988" tIns="45704" rIns="35988" bIns="45704" anchor="ctr"/>
          <a:lstStyle/>
          <a:p>
            <a:pPr algn="ctr" fontAlgn="auto">
              <a:spcBef>
                <a:spcPct val="50000"/>
              </a:spcBef>
              <a:spcAft>
                <a:spcPts val="0"/>
              </a:spcAft>
              <a:defRPr/>
            </a:pPr>
            <a:r>
              <a:rPr lang="hu-HU" sz="1400" kern="0" dirty="0">
                <a:solidFill>
                  <a:schemeClr val="bg1"/>
                </a:solidFill>
              </a:rPr>
              <a:t>Válság hatása</a:t>
            </a:r>
            <a:endParaRPr lang="en-US" sz="1400" kern="0" dirty="0">
              <a:solidFill>
                <a:schemeClr val="bg1"/>
              </a:solidFill>
            </a:endParaRPr>
          </a:p>
        </p:txBody>
      </p:sp>
      <p:sp>
        <p:nvSpPr>
          <p:cNvPr id="1670178" name="Szövegdoboz 184"/>
          <p:cNvSpPr txBox="1">
            <a:spLocks noChangeArrowheads="1"/>
          </p:cNvSpPr>
          <p:nvPr/>
        </p:nvSpPr>
        <p:spPr bwMode="auto">
          <a:xfrm>
            <a:off x="2730500" y="773113"/>
            <a:ext cx="1689100" cy="277812"/>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Termék = Betét</a:t>
            </a:r>
            <a:endParaRPr lang="en-US" sz="1200">
              <a:solidFill>
                <a:srgbClr val="000000"/>
              </a:solidFill>
            </a:endParaRPr>
          </a:p>
        </p:txBody>
      </p:sp>
      <p:sp>
        <p:nvSpPr>
          <p:cNvPr id="1670179" name="Szövegdoboz 185"/>
          <p:cNvSpPr txBox="1">
            <a:spLocks noChangeArrowheads="1"/>
          </p:cNvSpPr>
          <p:nvPr/>
        </p:nvSpPr>
        <p:spPr bwMode="auto">
          <a:xfrm>
            <a:off x="6597650" y="773113"/>
            <a:ext cx="1511300" cy="277812"/>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Termék = Hitel</a:t>
            </a:r>
            <a:endParaRPr lang="en-US" sz="1200">
              <a:solidFill>
                <a:srgbClr val="000000"/>
              </a:solidFill>
            </a:endParaRPr>
          </a:p>
        </p:txBody>
      </p:sp>
      <p:sp>
        <p:nvSpPr>
          <p:cNvPr id="1670180" name="Szövegdoboz 186"/>
          <p:cNvSpPr txBox="1">
            <a:spLocks noChangeArrowheads="1"/>
          </p:cNvSpPr>
          <p:nvPr>
            <p:custDataLst>
              <p:tags r:id="rId11"/>
            </p:custDataLst>
          </p:nvPr>
        </p:nvSpPr>
        <p:spPr bwMode="auto">
          <a:xfrm>
            <a:off x="3130550" y="2109788"/>
            <a:ext cx="1155700" cy="461962"/>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Termék ára = Betét kamata</a:t>
            </a:r>
            <a:endParaRPr lang="en-US" sz="1200">
              <a:solidFill>
                <a:srgbClr val="000000"/>
              </a:solidFill>
            </a:endParaRPr>
          </a:p>
        </p:txBody>
      </p:sp>
      <p:sp>
        <p:nvSpPr>
          <p:cNvPr id="1670181" name="Szövegdoboz 187"/>
          <p:cNvSpPr txBox="1">
            <a:spLocks noChangeArrowheads="1"/>
          </p:cNvSpPr>
          <p:nvPr>
            <p:custDataLst>
              <p:tags r:id="rId12"/>
            </p:custDataLst>
          </p:nvPr>
        </p:nvSpPr>
        <p:spPr bwMode="auto">
          <a:xfrm>
            <a:off x="6908800" y="2109788"/>
            <a:ext cx="1155700" cy="461962"/>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Termék ára = Hitel kamata</a:t>
            </a:r>
            <a:endParaRPr lang="en-US" sz="1200">
              <a:solidFill>
                <a:srgbClr val="000000"/>
              </a:solidFill>
            </a:endParaRPr>
          </a:p>
        </p:txBody>
      </p:sp>
      <p:pic>
        <p:nvPicPr>
          <p:cNvPr id="1670182" name="Kép 105" descr="Money_Pig.png"/>
          <p:cNvPicPr>
            <a:picLocks noChangeAspect="1"/>
          </p:cNvPicPr>
          <p:nvPr/>
        </p:nvPicPr>
        <p:blipFill>
          <a:blip r:embed="rId42">
            <a:lum bright="-10000"/>
          </a:blip>
          <a:srcRect/>
          <a:stretch>
            <a:fillRect/>
          </a:stretch>
        </p:blipFill>
        <p:spPr bwMode="auto">
          <a:xfrm>
            <a:off x="1752600" y="1087438"/>
            <a:ext cx="1104900" cy="1104900"/>
          </a:xfrm>
          <a:prstGeom prst="rect">
            <a:avLst/>
          </a:prstGeom>
          <a:noFill/>
          <a:ln w="9525">
            <a:noFill/>
            <a:miter lim="800000"/>
            <a:headEnd/>
            <a:tailEnd/>
          </a:ln>
        </p:spPr>
      </p:pic>
      <p:pic>
        <p:nvPicPr>
          <p:cNvPr id="1670183" name="Kép 114" descr="80.png"/>
          <p:cNvPicPr>
            <a:picLocks noChangeAspect="1"/>
          </p:cNvPicPr>
          <p:nvPr/>
        </p:nvPicPr>
        <p:blipFill>
          <a:blip r:embed="rId40">
            <a:lum bright="-10000"/>
          </a:blip>
          <a:srcRect/>
          <a:stretch>
            <a:fillRect/>
          </a:stretch>
        </p:blipFill>
        <p:spPr bwMode="auto">
          <a:xfrm>
            <a:off x="7131050" y="1042988"/>
            <a:ext cx="533400" cy="533400"/>
          </a:xfrm>
          <a:prstGeom prst="rect">
            <a:avLst/>
          </a:prstGeom>
          <a:noFill/>
          <a:ln w="9525">
            <a:noFill/>
            <a:miter lim="800000"/>
            <a:headEnd/>
            <a:tailEnd/>
          </a:ln>
        </p:spPr>
      </p:pic>
      <p:pic>
        <p:nvPicPr>
          <p:cNvPr id="1670184" name="Picture 22" descr="http://t2.gstatic.com/images?q=tbn:ANd9GcR6Fv803MHLDsBkML4EqumsmTsFMecvp04F9wOlzg4p9TTkGc9W"/>
          <p:cNvPicPr>
            <a:picLocks noChangeAspect="1" noChangeArrowheads="1"/>
          </p:cNvPicPr>
          <p:nvPr>
            <p:custDataLst>
              <p:tags r:id="rId13"/>
            </p:custDataLst>
          </p:nvPr>
        </p:nvPicPr>
        <p:blipFill>
          <a:blip r:embed="rId38"/>
          <a:srcRect t="54208" r="74379"/>
          <a:stretch>
            <a:fillRect/>
          </a:stretch>
        </p:blipFill>
        <p:spPr bwMode="auto">
          <a:xfrm>
            <a:off x="996950" y="3375025"/>
            <a:ext cx="800100" cy="1111250"/>
          </a:xfrm>
          <a:prstGeom prst="rect">
            <a:avLst/>
          </a:prstGeom>
          <a:noFill/>
          <a:ln w="9525">
            <a:noFill/>
            <a:miter lim="800000"/>
            <a:headEnd/>
            <a:tailEnd/>
          </a:ln>
        </p:spPr>
      </p:pic>
      <p:cxnSp>
        <p:nvCxnSpPr>
          <p:cNvPr id="123" name="Egyenes összekötő nyíllal 122"/>
          <p:cNvCxnSpPr/>
          <p:nvPr>
            <p:custDataLst>
              <p:tags r:id="rId14"/>
            </p:custDataLst>
          </p:nvPr>
        </p:nvCxnSpPr>
        <p:spPr>
          <a:xfrm>
            <a:off x="2952750" y="3686175"/>
            <a:ext cx="1511300" cy="1588"/>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4" name="Egyenes összekötő nyíllal 123"/>
          <p:cNvCxnSpPr/>
          <p:nvPr>
            <p:custDataLst>
              <p:tags r:id="rId15"/>
            </p:custDataLst>
          </p:nvPr>
        </p:nvCxnSpPr>
        <p:spPr>
          <a:xfrm>
            <a:off x="2952750" y="4262438"/>
            <a:ext cx="1511300" cy="1587"/>
          </a:xfrm>
          <a:prstGeom prst="straightConnector1">
            <a:avLst/>
          </a:prstGeom>
          <a:ln w="762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Egyenes összekötő nyíllal 150"/>
          <p:cNvCxnSpPr/>
          <p:nvPr>
            <p:custDataLst>
              <p:tags r:id="rId16"/>
            </p:custDataLst>
          </p:nvPr>
        </p:nvCxnSpPr>
        <p:spPr>
          <a:xfrm>
            <a:off x="6731000" y="3686175"/>
            <a:ext cx="1512888" cy="1588"/>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4" name="Egyenes összekötő nyíllal 153"/>
          <p:cNvCxnSpPr/>
          <p:nvPr/>
        </p:nvCxnSpPr>
        <p:spPr>
          <a:xfrm>
            <a:off x="6731000" y="4262438"/>
            <a:ext cx="1512888" cy="1587"/>
          </a:xfrm>
          <a:prstGeom prst="straightConnector1">
            <a:avLst/>
          </a:prstGeom>
          <a:ln w="762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1670189" name="Kép 164" descr="80.png"/>
          <p:cNvPicPr>
            <a:picLocks noChangeAspect="1"/>
          </p:cNvPicPr>
          <p:nvPr>
            <p:custDataLst>
              <p:tags r:id="rId17"/>
            </p:custDataLst>
          </p:nvPr>
        </p:nvPicPr>
        <p:blipFill>
          <a:blip r:embed="rId40">
            <a:lum bright="-10000"/>
          </a:blip>
          <a:srcRect/>
          <a:stretch>
            <a:fillRect/>
          </a:stretch>
        </p:blipFill>
        <p:spPr bwMode="auto">
          <a:xfrm>
            <a:off x="3308350" y="3419475"/>
            <a:ext cx="533400" cy="533400"/>
          </a:xfrm>
          <a:prstGeom prst="rect">
            <a:avLst/>
          </a:prstGeom>
          <a:noFill/>
          <a:ln w="9525">
            <a:noFill/>
            <a:miter lim="800000"/>
            <a:headEnd/>
            <a:tailEnd/>
          </a:ln>
        </p:spPr>
      </p:pic>
      <p:pic>
        <p:nvPicPr>
          <p:cNvPr id="1670190" name="Picture 28" descr="http://t1.gstatic.com/images?q=tbn:ANd9GcSuUVgDBU5jLoCHTlUECHr9REjK7Ahozi-rmUD-ir7R8DUiCl4LCQ"/>
          <p:cNvPicPr>
            <a:picLocks noChangeAspect="1" noChangeArrowheads="1"/>
          </p:cNvPicPr>
          <p:nvPr>
            <p:custDataLst>
              <p:tags r:id="rId18"/>
            </p:custDataLst>
          </p:nvPr>
        </p:nvPicPr>
        <p:blipFill>
          <a:blip r:embed="rId41">
            <a:clrChange>
              <a:clrFrom>
                <a:srgbClr val="FFFFFF"/>
              </a:clrFrom>
              <a:clrTo>
                <a:srgbClr val="FFFFFF">
                  <a:alpha val="0"/>
                </a:srgbClr>
              </a:clrTo>
            </a:clrChange>
          </a:blip>
          <a:srcRect/>
          <a:stretch>
            <a:fillRect/>
          </a:stretch>
        </p:blipFill>
        <p:spPr bwMode="auto">
          <a:xfrm>
            <a:off x="4686300" y="3197225"/>
            <a:ext cx="1816100" cy="1466850"/>
          </a:xfrm>
          <a:prstGeom prst="rect">
            <a:avLst/>
          </a:prstGeom>
          <a:noFill/>
          <a:ln w="9525">
            <a:noFill/>
            <a:miter lim="800000"/>
            <a:headEnd/>
            <a:tailEnd/>
          </a:ln>
        </p:spPr>
      </p:pic>
      <p:sp>
        <p:nvSpPr>
          <p:cNvPr id="1670191" name="Szövegdoboz 174"/>
          <p:cNvSpPr txBox="1">
            <a:spLocks noChangeArrowheads="1"/>
          </p:cNvSpPr>
          <p:nvPr>
            <p:custDataLst>
              <p:tags r:id="rId19"/>
            </p:custDataLst>
          </p:nvPr>
        </p:nvSpPr>
        <p:spPr bwMode="auto">
          <a:xfrm>
            <a:off x="908050" y="4652963"/>
            <a:ext cx="1822450" cy="338137"/>
          </a:xfrm>
          <a:prstGeom prst="rect">
            <a:avLst/>
          </a:prstGeom>
          <a:noFill/>
          <a:ln w="9525">
            <a:noFill/>
            <a:miter lim="800000"/>
            <a:headEnd/>
            <a:tailEnd/>
          </a:ln>
        </p:spPr>
        <p:txBody>
          <a:bodyPr lIns="91408" tIns="45704" rIns="91408" bIns="45704">
            <a:spAutoFit/>
          </a:bodyPr>
          <a:lstStyle/>
          <a:p>
            <a:pPr algn="ctr"/>
            <a:r>
              <a:rPr lang="hu-HU" sz="1600">
                <a:solidFill>
                  <a:srgbClr val="000000"/>
                </a:solidFill>
              </a:rPr>
              <a:t>Betétes ügyfél</a:t>
            </a:r>
            <a:endParaRPr lang="en-US" sz="1600">
              <a:solidFill>
                <a:srgbClr val="000000"/>
              </a:solidFill>
            </a:endParaRPr>
          </a:p>
        </p:txBody>
      </p:sp>
      <p:sp>
        <p:nvSpPr>
          <p:cNvPr id="1670192" name="Szövegdoboz 179"/>
          <p:cNvSpPr txBox="1">
            <a:spLocks noChangeArrowheads="1"/>
          </p:cNvSpPr>
          <p:nvPr>
            <p:custDataLst>
              <p:tags r:id="rId20"/>
            </p:custDataLst>
          </p:nvPr>
        </p:nvSpPr>
        <p:spPr bwMode="auto">
          <a:xfrm>
            <a:off x="4692650" y="4652963"/>
            <a:ext cx="1866900" cy="338137"/>
          </a:xfrm>
          <a:prstGeom prst="rect">
            <a:avLst/>
          </a:prstGeom>
          <a:noFill/>
          <a:ln w="9525">
            <a:noFill/>
            <a:miter lim="800000"/>
            <a:headEnd/>
            <a:tailEnd/>
          </a:ln>
        </p:spPr>
        <p:txBody>
          <a:bodyPr lIns="91408" tIns="45704" rIns="91408" bIns="45704">
            <a:spAutoFit/>
          </a:bodyPr>
          <a:lstStyle/>
          <a:p>
            <a:pPr algn="ctr"/>
            <a:r>
              <a:rPr lang="hu-HU" sz="1600">
                <a:solidFill>
                  <a:srgbClr val="000000"/>
                </a:solidFill>
              </a:rPr>
              <a:t>Bank</a:t>
            </a:r>
            <a:endParaRPr lang="en-US" sz="1600">
              <a:solidFill>
                <a:srgbClr val="000000"/>
              </a:solidFill>
            </a:endParaRPr>
          </a:p>
        </p:txBody>
      </p:sp>
      <p:sp>
        <p:nvSpPr>
          <p:cNvPr id="1670193" name="Szövegdoboz 183"/>
          <p:cNvSpPr txBox="1">
            <a:spLocks noChangeArrowheads="1"/>
          </p:cNvSpPr>
          <p:nvPr/>
        </p:nvSpPr>
        <p:spPr bwMode="auto">
          <a:xfrm>
            <a:off x="8375650" y="2027238"/>
            <a:ext cx="1511300" cy="584200"/>
          </a:xfrm>
          <a:prstGeom prst="rect">
            <a:avLst/>
          </a:prstGeom>
          <a:noFill/>
          <a:ln w="9525">
            <a:noFill/>
            <a:miter lim="800000"/>
            <a:headEnd/>
            <a:tailEnd/>
          </a:ln>
        </p:spPr>
        <p:txBody>
          <a:bodyPr lIns="91408" tIns="45704" rIns="91408" bIns="45704">
            <a:spAutoFit/>
          </a:bodyPr>
          <a:lstStyle/>
          <a:p>
            <a:pPr algn="ctr"/>
            <a:r>
              <a:rPr lang="hu-HU" sz="1600">
                <a:solidFill>
                  <a:srgbClr val="000000"/>
                </a:solidFill>
              </a:rPr>
              <a:t>Hitelfelvevő ügyfél</a:t>
            </a:r>
            <a:endParaRPr lang="en-US" sz="1600">
              <a:solidFill>
                <a:srgbClr val="000000"/>
              </a:solidFill>
            </a:endParaRPr>
          </a:p>
        </p:txBody>
      </p:sp>
      <p:sp>
        <p:nvSpPr>
          <p:cNvPr id="1670194" name="Szövegdoboz 188"/>
          <p:cNvSpPr txBox="1">
            <a:spLocks noChangeArrowheads="1"/>
          </p:cNvSpPr>
          <p:nvPr>
            <p:custDataLst>
              <p:tags r:id="rId21"/>
            </p:custDataLst>
          </p:nvPr>
        </p:nvSpPr>
        <p:spPr bwMode="auto">
          <a:xfrm>
            <a:off x="2730500" y="3149600"/>
            <a:ext cx="168910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Termék = Betét</a:t>
            </a:r>
            <a:endParaRPr lang="en-US" sz="1200">
              <a:solidFill>
                <a:srgbClr val="000000"/>
              </a:solidFill>
            </a:endParaRPr>
          </a:p>
        </p:txBody>
      </p:sp>
      <p:sp>
        <p:nvSpPr>
          <p:cNvPr id="1670195" name="Szövegdoboz 189"/>
          <p:cNvSpPr txBox="1">
            <a:spLocks noChangeArrowheads="1"/>
          </p:cNvSpPr>
          <p:nvPr>
            <p:custDataLst>
              <p:tags r:id="rId22"/>
            </p:custDataLst>
          </p:nvPr>
        </p:nvSpPr>
        <p:spPr bwMode="auto">
          <a:xfrm>
            <a:off x="6597650" y="3149600"/>
            <a:ext cx="1511300" cy="276225"/>
          </a:xfrm>
          <a:prstGeom prst="rect">
            <a:avLst/>
          </a:prstGeom>
          <a:noFill/>
          <a:ln w="9525">
            <a:noFill/>
            <a:miter lim="800000"/>
            <a:headEnd/>
            <a:tailEnd/>
          </a:ln>
        </p:spPr>
        <p:txBody>
          <a:bodyPr lIns="91408" tIns="45704" rIns="91408" bIns="45704">
            <a:spAutoFit/>
          </a:bodyPr>
          <a:lstStyle/>
          <a:p>
            <a:pPr algn="ctr"/>
            <a:r>
              <a:rPr lang="hu-HU" sz="1200">
                <a:solidFill>
                  <a:srgbClr val="000000"/>
                </a:solidFill>
              </a:rPr>
              <a:t>Termék = Hitel</a:t>
            </a:r>
            <a:endParaRPr lang="en-US" sz="1200">
              <a:solidFill>
                <a:srgbClr val="000000"/>
              </a:solidFill>
            </a:endParaRPr>
          </a:p>
        </p:txBody>
      </p:sp>
      <p:pic>
        <p:nvPicPr>
          <p:cNvPr id="1670196" name="Kép 192" descr="Money_Pig.png"/>
          <p:cNvPicPr>
            <a:picLocks noChangeAspect="1"/>
          </p:cNvPicPr>
          <p:nvPr>
            <p:custDataLst>
              <p:tags r:id="rId23"/>
            </p:custDataLst>
          </p:nvPr>
        </p:nvPicPr>
        <p:blipFill>
          <a:blip r:embed="rId42">
            <a:lum bright="-10000"/>
          </a:blip>
          <a:srcRect/>
          <a:stretch>
            <a:fillRect/>
          </a:stretch>
        </p:blipFill>
        <p:spPr bwMode="auto">
          <a:xfrm>
            <a:off x="1752600" y="3463925"/>
            <a:ext cx="1104900" cy="1104900"/>
          </a:xfrm>
          <a:prstGeom prst="rect">
            <a:avLst/>
          </a:prstGeom>
          <a:noFill/>
          <a:ln w="9525">
            <a:noFill/>
            <a:miter lim="800000"/>
            <a:headEnd/>
            <a:tailEnd/>
          </a:ln>
        </p:spPr>
      </p:pic>
      <p:pic>
        <p:nvPicPr>
          <p:cNvPr id="1670197" name="Kép 193" descr="80.png"/>
          <p:cNvPicPr>
            <a:picLocks noChangeAspect="1"/>
          </p:cNvPicPr>
          <p:nvPr>
            <p:custDataLst>
              <p:tags r:id="rId24"/>
            </p:custDataLst>
          </p:nvPr>
        </p:nvPicPr>
        <p:blipFill>
          <a:blip r:embed="rId40">
            <a:lum bright="-10000"/>
          </a:blip>
          <a:srcRect/>
          <a:stretch>
            <a:fillRect/>
          </a:stretch>
        </p:blipFill>
        <p:spPr bwMode="auto">
          <a:xfrm>
            <a:off x="7131050" y="3419475"/>
            <a:ext cx="533400" cy="533400"/>
          </a:xfrm>
          <a:prstGeom prst="rect">
            <a:avLst/>
          </a:prstGeom>
          <a:noFill/>
          <a:ln w="9525">
            <a:noFill/>
            <a:miter lim="800000"/>
            <a:headEnd/>
            <a:tailEnd/>
          </a:ln>
        </p:spPr>
      </p:pic>
      <p:sp>
        <p:nvSpPr>
          <p:cNvPr id="9" name="Szövegdoboz 8"/>
          <p:cNvSpPr txBox="1"/>
          <p:nvPr/>
        </p:nvSpPr>
        <p:spPr>
          <a:xfrm>
            <a:off x="7140172" y="3793258"/>
            <a:ext cx="917572" cy="938714"/>
          </a:xfrm>
          <a:prstGeom prst="rect">
            <a:avLst/>
          </a:prstGeom>
          <a:noFill/>
        </p:spPr>
        <p:txBody>
          <a:bodyPr lIns="91436" tIns="45718" rIns="91436" bIns="45718">
            <a:spAutoFit/>
          </a:bodyPr>
          <a:lstStyle/>
          <a:p>
            <a:pPr algn="ctr">
              <a:defRPr/>
            </a:pPr>
            <a:r>
              <a:rPr lang="hu-HU" sz="5500" dirty="0">
                <a:ln w="19050">
                  <a:solidFill>
                    <a:schemeClr val="bg1"/>
                  </a:solidFill>
                </a:ln>
                <a:solidFill>
                  <a:schemeClr val="accent4"/>
                </a:solidFill>
                <a:cs typeface="+mn-cs"/>
              </a:rPr>
              <a:t>X</a:t>
            </a:r>
          </a:p>
        </p:txBody>
      </p:sp>
      <p:sp>
        <p:nvSpPr>
          <p:cNvPr id="196" name="Szövegdoboz 195"/>
          <p:cNvSpPr txBox="1"/>
          <p:nvPr/>
        </p:nvSpPr>
        <p:spPr>
          <a:xfrm>
            <a:off x="3368799" y="3793258"/>
            <a:ext cx="917572" cy="938714"/>
          </a:xfrm>
          <a:prstGeom prst="rect">
            <a:avLst/>
          </a:prstGeom>
          <a:noFill/>
        </p:spPr>
        <p:txBody>
          <a:bodyPr lIns="91436" tIns="45718" rIns="91436" bIns="45718">
            <a:spAutoFit/>
          </a:bodyPr>
          <a:lstStyle/>
          <a:p>
            <a:pPr algn="ctr">
              <a:defRPr/>
            </a:pPr>
            <a:r>
              <a:rPr lang="hu-HU" sz="5500" dirty="0">
                <a:ln w="19050">
                  <a:solidFill>
                    <a:schemeClr val="bg1"/>
                  </a:solidFill>
                </a:ln>
                <a:solidFill>
                  <a:schemeClr val="accent4"/>
                </a:solidFill>
                <a:cs typeface="+mn-cs"/>
              </a:rPr>
              <a:t>?</a:t>
            </a:r>
          </a:p>
        </p:txBody>
      </p:sp>
      <p:pic>
        <p:nvPicPr>
          <p:cNvPr id="1670200" name="Picture 22" descr="http://t2.gstatic.com/images?q=tbn:ANd9GcR6Fv803MHLDsBkML4EqumsmTsFMecvp04F9wOlzg4p9TTkGc9W"/>
          <p:cNvPicPr>
            <a:picLocks noChangeAspect="1" noChangeArrowheads="1"/>
          </p:cNvPicPr>
          <p:nvPr/>
        </p:nvPicPr>
        <p:blipFill>
          <a:blip r:embed="rId38"/>
          <a:srcRect l="35556" t="54208" r="37422"/>
          <a:stretch>
            <a:fillRect/>
          </a:stretch>
        </p:blipFill>
        <p:spPr bwMode="auto">
          <a:xfrm>
            <a:off x="8472488" y="1370013"/>
            <a:ext cx="555625" cy="730250"/>
          </a:xfrm>
          <a:prstGeom prst="rect">
            <a:avLst/>
          </a:prstGeom>
          <a:noFill/>
          <a:ln w="9525">
            <a:noFill/>
            <a:miter lim="800000"/>
            <a:headEnd/>
            <a:tailEnd/>
          </a:ln>
        </p:spPr>
      </p:pic>
      <p:pic>
        <p:nvPicPr>
          <p:cNvPr id="1670201" name="Kép 197" descr="120.png"/>
          <p:cNvPicPr>
            <a:picLocks noChangeAspect="1"/>
          </p:cNvPicPr>
          <p:nvPr/>
        </p:nvPicPr>
        <p:blipFill>
          <a:blip r:embed="rId43">
            <a:lum bright="-20000"/>
          </a:blip>
          <a:srcRect/>
          <a:stretch>
            <a:fillRect/>
          </a:stretch>
        </p:blipFill>
        <p:spPr bwMode="auto">
          <a:xfrm>
            <a:off x="9150350" y="1531938"/>
            <a:ext cx="496888" cy="496887"/>
          </a:xfrm>
          <a:prstGeom prst="rect">
            <a:avLst/>
          </a:prstGeom>
          <a:noFill/>
          <a:ln w="9525">
            <a:noFill/>
            <a:miter lim="800000"/>
            <a:headEnd/>
            <a:tailEnd/>
          </a:ln>
        </p:spPr>
      </p:pic>
      <p:pic>
        <p:nvPicPr>
          <p:cNvPr id="1670202" name="Picture 7" descr="http://t2.gstatic.com/images?q=tbn:ANd9GcR2rIItUPY0dZ9Y4aJQHk1DmVnDD-RhHYewkIi8D1LpmKsTtfEj6Q"/>
          <p:cNvPicPr>
            <a:picLocks noChangeAspect="1" noChangeArrowheads="1"/>
          </p:cNvPicPr>
          <p:nvPr/>
        </p:nvPicPr>
        <p:blipFill>
          <a:blip r:embed="rId44">
            <a:clrChange>
              <a:clrFrom>
                <a:srgbClr val="FFFFFF"/>
              </a:clrFrom>
              <a:clrTo>
                <a:srgbClr val="FFFFFF">
                  <a:alpha val="0"/>
                </a:srgbClr>
              </a:clrTo>
            </a:clrChange>
          </a:blip>
          <a:srcRect/>
          <a:stretch>
            <a:fillRect/>
          </a:stretch>
        </p:blipFill>
        <p:spPr bwMode="auto">
          <a:xfrm>
            <a:off x="8688388" y="741363"/>
            <a:ext cx="606425" cy="698500"/>
          </a:xfrm>
          <a:prstGeom prst="rect">
            <a:avLst/>
          </a:prstGeom>
          <a:noFill/>
          <a:ln w="9525">
            <a:noFill/>
            <a:miter lim="800000"/>
            <a:headEnd/>
            <a:tailEnd/>
          </a:ln>
        </p:spPr>
      </p:pic>
      <p:sp>
        <p:nvSpPr>
          <p:cNvPr id="1670203" name="Szövegdoboz 199"/>
          <p:cNvSpPr txBox="1">
            <a:spLocks noChangeArrowheads="1"/>
          </p:cNvSpPr>
          <p:nvPr/>
        </p:nvSpPr>
        <p:spPr bwMode="auto">
          <a:xfrm>
            <a:off x="8375650" y="4438650"/>
            <a:ext cx="1511300" cy="585788"/>
          </a:xfrm>
          <a:prstGeom prst="rect">
            <a:avLst/>
          </a:prstGeom>
          <a:noFill/>
          <a:ln w="9525">
            <a:noFill/>
            <a:miter lim="800000"/>
            <a:headEnd/>
            <a:tailEnd/>
          </a:ln>
        </p:spPr>
        <p:txBody>
          <a:bodyPr lIns="91408" tIns="45704" rIns="91408" bIns="45704">
            <a:spAutoFit/>
          </a:bodyPr>
          <a:lstStyle/>
          <a:p>
            <a:pPr algn="ctr"/>
            <a:r>
              <a:rPr lang="hu-HU" sz="1600">
                <a:solidFill>
                  <a:srgbClr val="000000"/>
                </a:solidFill>
              </a:rPr>
              <a:t>Hitelfelvevő ügyfél</a:t>
            </a:r>
            <a:endParaRPr lang="en-US" sz="1600">
              <a:solidFill>
                <a:srgbClr val="000000"/>
              </a:solidFill>
            </a:endParaRPr>
          </a:p>
        </p:txBody>
      </p:sp>
      <p:pic>
        <p:nvPicPr>
          <p:cNvPr id="1670204" name="Picture 22" descr="http://t2.gstatic.com/images?q=tbn:ANd9GcR6Fv803MHLDsBkML4EqumsmTsFMecvp04F9wOlzg4p9TTkGc9W"/>
          <p:cNvPicPr>
            <a:picLocks noChangeAspect="1" noChangeArrowheads="1"/>
          </p:cNvPicPr>
          <p:nvPr>
            <p:custDataLst>
              <p:tags r:id="rId25"/>
            </p:custDataLst>
          </p:nvPr>
        </p:nvPicPr>
        <p:blipFill>
          <a:blip r:embed="rId38"/>
          <a:srcRect l="35556" t="54208" r="37422"/>
          <a:stretch>
            <a:fillRect/>
          </a:stretch>
        </p:blipFill>
        <p:spPr bwMode="auto">
          <a:xfrm>
            <a:off x="8472488" y="3783013"/>
            <a:ext cx="555625" cy="730250"/>
          </a:xfrm>
          <a:prstGeom prst="rect">
            <a:avLst/>
          </a:prstGeom>
          <a:noFill/>
          <a:ln w="9525">
            <a:noFill/>
            <a:miter lim="800000"/>
            <a:headEnd/>
            <a:tailEnd/>
          </a:ln>
        </p:spPr>
      </p:pic>
      <p:pic>
        <p:nvPicPr>
          <p:cNvPr id="1670205" name="Kép 201" descr="120.png"/>
          <p:cNvPicPr>
            <a:picLocks noChangeAspect="1"/>
          </p:cNvPicPr>
          <p:nvPr>
            <p:custDataLst>
              <p:tags r:id="rId26"/>
            </p:custDataLst>
          </p:nvPr>
        </p:nvPicPr>
        <p:blipFill>
          <a:blip r:embed="rId43">
            <a:lum bright="-20000"/>
          </a:blip>
          <a:srcRect/>
          <a:stretch>
            <a:fillRect/>
          </a:stretch>
        </p:blipFill>
        <p:spPr bwMode="auto">
          <a:xfrm>
            <a:off x="9150350" y="3944938"/>
            <a:ext cx="496888" cy="496887"/>
          </a:xfrm>
          <a:prstGeom prst="rect">
            <a:avLst/>
          </a:prstGeom>
          <a:noFill/>
          <a:ln w="9525">
            <a:noFill/>
            <a:miter lim="800000"/>
            <a:headEnd/>
            <a:tailEnd/>
          </a:ln>
        </p:spPr>
      </p:pic>
      <p:pic>
        <p:nvPicPr>
          <p:cNvPr id="1670206" name="Picture 7" descr="http://t2.gstatic.com/images?q=tbn:ANd9GcR2rIItUPY0dZ9Y4aJQHk1DmVnDD-RhHYewkIi8D1LpmKsTtfEj6Q"/>
          <p:cNvPicPr>
            <a:picLocks noChangeAspect="1" noChangeArrowheads="1"/>
          </p:cNvPicPr>
          <p:nvPr/>
        </p:nvPicPr>
        <p:blipFill>
          <a:blip r:embed="rId44">
            <a:clrChange>
              <a:clrFrom>
                <a:srgbClr val="FFFFFF"/>
              </a:clrFrom>
              <a:clrTo>
                <a:srgbClr val="FFFFFF">
                  <a:alpha val="0"/>
                </a:srgbClr>
              </a:clrTo>
            </a:clrChange>
          </a:blip>
          <a:srcRect/>
          <a:stretch>
            <a:fillRect/>
          </a:stretch>
        </p:blipFill>
        <p:spPr bwMode="auto">
          <a:xfrm>
            <a:off x="8688388" y="3152775"/>
            <a:ext cx="606425" cy="700088"/>
          </a:xfrm>
          <a:prstGeom prst="rect">
            <a:avLst/>
          </a:prstGeom>
          <a:noFill/>
          <a:ln w="9525">
            <a:noFill/>
            <a:miter lim="800000"/>
            <a:headEnd/>
            <a:tailEnd/>
          </a:ln>
        </p:spPr>
      </p:pic>
      <p:cxnSp>
        <p:nvCxnSpPr>
          <p:cNvPr id="208" name="Egyenes összekötő nyíllal 207"/>
          <p:cNvCxnSpPr/>
          <p:nvPr/>
        </p:nvCxnSpPr>
        <p:spPr>
          <a:xfrm flipV="1">
            <a:off x="5630863" y="5024438"/>
            <a:ext cx="0" cy="900112"/>
          </a:xfrm>
          <a:prstGeom prst="straightConnector1">
            <a:avLst/>
          </a:prstGeom>
          <a:ln w="762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9" name="Szövegdoboz 208"/>
          <p:cNvSpPr txBox="1"/>
          <p:nvPr>
            <p:custDataLst>
              <p:tags r:id="rId27"/>
            </p:custDataLst>
          </p:nvPr>
        </p:nvSpPr>
        <p:spPr>
          <a:xfrm>
            <a:off x="4618038" y="5964238"/>
            <a:ext cx="2032000" cy="431800"/>
          </a:xfrm>
          <a:prstGeom prst="ellipse">
            <a:avLst/>
          </a:prstGeom>
          <a:solidFill>
            <a:schemeClr val="accent4">
              <a:lumMod val="20000"/>
              <a:lumOff val="80000"/>
            </a:schemeClr>
          </a:solidFill>
          <a:ln w="12700"/>
        </p:spPr>
        <p:style>
          <a:lnRef idx="2">
            <a:schemeClr val="accent4"/>
          </a:lnRef>
          <a:fillRef idx="1">
            <a:schemeClr val="lt1"/>
          </a:fillRef>
          <a:effectRef idx="0">
            <a:schemeClr val="accent4"/>
          </a:effectRef>
          <a:fontRef idx="minor">
            <a:schemeClr val="dk1"/>
          </a:fontRef>
        </p:style>
        <p:txBody>
          <a:bodyPr lIns="91408" tIns="45704" rIns="91408" bIns="45704">
            <a:spAutoFit/>
          </a:bodyPr>
          <a:lstStyle/>
          <a:p>
            <a:pPr algn="ctr">
              <a:defRPr/>
            </a:pPr>
            <a:r>
              <a:rPr lang="hu-HU" sz="1400" dirty="0">
                <a:solidFill>
                  <a:srgbClr val="000000"/>
                </a:solidFill>
              </a:rPr>
              <a:t>Veszteség</a:t>
            </a:r>
            <a:endParaRPr lang="en-US" sz="1400" dirty="0">
              <a:solidFill>
                <a:srgbClr val="000000"/>
              </a:solidFill>
            </a:endParaRPr>
          </a:p>
        </p:txBody>
      </p:sp>
      <p:cxnSp>
        <p:nvCxnSpPr>
          <p:cNvPr id="210" name="Egyenes összekötő nyíllal 209"/>
          <p:cNvCxnSpPr/>
          <p:nvPr>
            <p:custDataLst>
              <p:tags r:id="rId28"/>
            </p:custDataLst>
          </p:nvPr>
        </p:nvCxnSpPr>
        <p:spPr>
          <a:xfrm>
            <a:off x="4021138" y="4513263"/>
            <a:ext cx="985837" cy="1322387"/>
          </a:xfrm>
          <a:prstGeom prst="straightConnector1">
            <a:avLst/>
          </a:prstGeom>
          <a:ln w="762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Egyenes összekötő 210"/>
          <p:cNvCxnSpPr/>
          <p:nvPr>
            <p:custDataLst>
              <p:tags r:id="rId29"/>
            </p:custDataLst>
          </p:nvPr>
        </p:nvCxnSpPr>
        <p:spPr>
          <a:xfrm>
            <a:off x="863600" y="2857500"/>
            <a:ext cx="889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70211" name="Szövegdoboz 57"/>
          <p:cNvSpPr txBox="1">
            <a:spLocks noChangeArrowheads="1"/>
          </p:cNvSpPr>
          <p:nvPr/>
        </p:nvSpPr>
        <p:spPr bwMode="auto">
          <a:xfrm>
            <a:off x="8399463" y="5211763"/>
            <a:ext cx="1279525" cy="585787"/>
          </a:xfrm>
          <a:prstGeom prst="rect">
            <a:avLst/>
          </a:prstGeom>
          <a:noFill/>
          <a:ln w="9525">
            <a:noFill/>
            <a:miter lim="800000"/>
            <a:headEnd/>
            <a:tailEnd/>
          </a:ln>
        </p:spPr>
        <p:txBody>
          <a:bodyPr lIns="91436" tIns="45718" rIns="91436" bIns="45718">
            <a:spAutoFit/>
          </a:bodyPr>
          <a:lstStyle/>
          <a:p>
            <a:pPr algn="ctr"/>
            <a:r>
              <a:rPr lang="hu-HU" sz="1600">
                <a:solidFill>
                  <a:srgbClr val="FF0000"/>
                </a:solidFill>
              </a:rPr>
              <a:t>Érték-papírosítás</a:t>
            </a:r>
          </a:p>
        </p:txBody>
      </p:sp>
      <p:sp>
        <p:nvSpPr>
          <p:cNvPr id="55" name="Téglalap 54"/>
          <p:cNvSpPr/>
          <p:nvPr>
            <p:custDataLst>
              <p:tags r:id="rId30"/>
            </p:custDataLst>
          </p:nvPr>
        </p:nvSpPr>
        <p:spPr>
          <a:xfrm>
            <a:off x="8931275" y="25400"/>
            <a:ext cx="900113" cy="73025"/>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56" name="Téglalap 55"/>
          <p:cNvSpPr/>
          <p:nvPr>
            <p:custDataLst>
              <p:tags r:id="rId31"/>
            </p:custDataLst>
          </p:nvPr>
        </p:nvSpPr>
        <p:spPr>
          <a:xfrm>
            <a:off x="8931275" y="130175"/>
            <a:ext cx="900113" cy="71438"/>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59" name="Téglalap 58"/>
          <p:cNvSpPr/>
          <p:nvPr>
            <p:custDataLst>
              <p:tags r:id="rId32"/>
            </p:custDataLst>
          </p:nvPr>
        </p:nvSpPr>
        <p:spPr>
          <a:xfrm>
            <a:off x="8931275" y="233363"/>
            <a:ext cx="900113" cy="71437"/>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60" name="Téglalap 59"/>
          <p:cNvSpPr/>
          <p:nvPr>
            <p:custDataLst>
              <p:tags r:id="rId33"/>
            </p:custDataLst>
          </p:nvPr>
        </p:nvSpPr>
        <p:spPr>
          <a:xfrm>
            <a:off x="8931275" y="336550"/>
            <a:ext cx="900113" cy="71438"/>
          </a:xfrm>
          <a:prstGeom prst="rect">
            <a:avLst/>
          </a:prstGeom>
          <a:solidFill>
            <a:srgbClr val="66CC00">
              <a:lumMod val="75000"/>
            </a:srgbClr>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
        <p:nvSpPr>
          <p:cNvPr id="61" name="Téglalap 60"/>
          <p:cNvSpPr/>
          <p:nvPr>
            <p:custDataLst>
              <p:tags r:id="rId34"/>
            </p:custDataLst>
          </p:nvPr>
        </p:nvSpPr>
        <p:spPr>
          <a:xfrm>
            <a:off x="8931275" y="439738"/>
            <a:ext cx="900113" cy="71437"/>
          </a:xfrm>
          <a:prstGeom prst="rect">
            <a:avLst/>
          </a:prstGeom>
          <a:solidFill>
            <a:srgbClr val="DFF5C0"/>
          </a:solidFill>
          <a:ln w="25400" cap="flat" cmpd="sng" algn="ctr">
            <a:noFill/>
            <a:prstDash val="solid"/>
          </a:ln>
          <a:effectLst/>
        </p:spPr>
        <p:txBody>
          <a:bodyPr lIns="91436" tIns="45718" rIns="91436" bIns="45718" anchor="ctr"/>
          <a:lstStyle/>
          <a:p>
            <a:pPr algn="ctr" fontAlgn="auto">
              <a:spcBef>
                <a:spcPts val="0"/>
              </a:spcBef>
              <a:spcAft>
                <a:spcPts val="0"/>
              </a:spcAft>
              <a:defRPr/>
            </a:pPr>
            <a:endParaRPr lang="hu-HU" sz="2000" b="0" kern="0" dirty="0">
              <a:solidFill>
                <a:srgbClr val="000000"/>
              </a:solidFill>
              <a:latin typeface="Arial"/>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NP_IDX" val="12"/>
  <p:tag name="THINKCELLPRESENTATIONDONOTDELETE" val="&lt;?xml version=&quot;1.0&quot; encoding=&quot;UTF-16&quot; standalone=&quot;yes&quot;?&gt;&#10;&lt;root reqver=&quot;17839&quot;&gt;&lt;version val=&quot;21174&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195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LCPT_nb5GECtJT2sHjXtp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yT40LavsqUqXkqz5wfgUB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98KFVmv9UUSAE2P37tZnx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NQpFDYchWkWOteVy3RzXQ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vboA1amJ0kaPObDFd81kj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kPmbdd0Ud0yxJy1lcwuzw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kbPIiqw8lkGqC72EOdTSc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lgJFWmqeJEWEgxlbyOKVA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93pvl0LpkEGeArC3uvfMO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egsmQZn7zUS..S5Za9y0w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BO8FJZ.CpEer35sSsNeoh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qSqg0R6A9km2.fEW_sUFM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LrKXQ.LvaESZ.6qMGpMft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AdH_HTHUeUS4ZaXG7tQct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vp05zRvII0qONNdXI2JwW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BaeqmLVBGEaEd7vTlK2rm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k_x4dUSs1k.0QuLBAmUpX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m_.jB88TP0aORYooL1jCb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EqR2rO9zkWZnpCxnynsz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GNokC3PuokqThA5Bo7fAK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lFqO9pPksUmZMlUzl9uft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6oLELcXn9kiMTtMXhamct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QwOav6snUerxymAfX67_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OCZzp1t6yUmpnFl19cMbe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txkN84SVu0CbDOBLmgzoG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jVIk1yl9E6om07btmLrO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7y45lWUxnEmRzrjps4PoF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9WBC3fXkYU.wvYKh1ni9S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pwrB0SJ7E6plyxr5VUsS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IwUPPjyNFkKhCsdoRJei0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Xa_jMAevNEuTjdrKwmcw_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thzAUGILUukVMf2dh4KN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LAIBxJmWDEuM9w0j_eXX0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RDYH4Pbt30.ljZnWMsnWm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zE41vir7G0qb5Mu6E97pU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94wRELQLPUaPw7Dc2wiGS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Ej6b5O2.jUiYZa9x7QR.w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0lfUA92R2EG21OvB59NcE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jaVldk6Va0.L78TkcjaF8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USLvplk6ckSD.gXruWa0Q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7U71yMlHwUCBQsYTYXwt4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v4wsaz0jPUymScp_NBW3t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pOiRdlLB5k.PxtNMxF9o3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b0M4bRJNl0OlYvRG9PmUh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rjHtznT660O0HS_q7J5pe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ntoBnP1n4UiegGekwiwdx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4YP6GzAbgUuGBcZgl93cY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GxNt.UKMDEu7pLpBPMW45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wwYYb_w9UkefQWi4jmm.j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_KP4YiWJPECXVXG3fHt5C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MfUX0nVWGEeJMKm.eew2l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p9rnxHSTLUaPzOTLS36NX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wMnhcjZAv02XkcF.jX73x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lFfE4PI7KES9CfiwhnSRZ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2MFo__wwvEak.yE38psMj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rirdhLYDQ0CUNh6LtmZQ8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WuVqKVhjrUSJFuWvnKw2P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sX4eJn7CoU6A5q5633v9B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JeeJTJICDkWEjrpnOuAYD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kd07fqBTkCKfWsHg9t0A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1AenhRsH5UeenAPxhLqvj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UO0BPObyCk6VwBjEZbkyV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fcg4Qt0CxEqkiuZqOUHDb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8GKm0pCMhUyc6IgIEPJbU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tR.6gILp_ki8ZuZvyTjjd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OekyWdwPJUWro8GUNoRPK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aA.mHkRMM0OnJgUsJ3nTM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QrckBuaBR0.49hR1npaf4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QWPiYFUk902j5eZVLNjCt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oRNqbiiAwk6hbH4i.OCSW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NW8JquuBFka1ZUewbNcG9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X9lnYFnqAEyg2.G_NugdL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VXxVgkWup0Ceb6Z_EpX.f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cgr6PaSQke_3CqMYVKvIg"/>
</p:tagLst>
</file>

<file path=ppt/tags/tag178.xml><?xml version="1.0" encoding="utf-8"?>
<p:tagLst xmlns:a="http://schemas.openxmlformats.org/drawingml/2006/main" xmlns:r="http://schemas.openxmlformats.org/officeDocument/2006/relationships" xmlns:p="http://schemas.openxmlformats.org/presentationml/2006/main">
  <p:tag name="RESIZE" val="Yes"/>
  <p:tag name="THINKCELLSHAPEDONOTDELETE" val="pcfnr2eWaB0SS9YvcAghzi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1b9e0pP65Eu56WzkUbSJr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J6yzmLTOpkufKjqsowD6G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rOybxQwsXk2AlA.btdhgm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xIk7GwgHFUGBa.JQ17_fx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i.C97yBsPk.E80zUtiBNF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XEIawMmI70ypUbo17an3F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zpL2Kz1l3EafP1ck.3tri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76V3lxZHfkO.JqPh8UJpc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oBsP_3rTOkyIzrSobodnI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lOEsvj5tw0W7v0Ym2PjMu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J9_z1Pxj3kCw7fU07vcv8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QP6j_nZgEOXlU2.KY5LK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c70B6d_7ekyURku9CT6CD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3I8UR9iURkCRg0jo2JuKt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RQPybb1inkO6.RkOeazjA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W_NqL6rnuk.EF.8O32KDj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r5w2zk.k.E.CEXgrCSUpY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u4edke7teUOr8U17e5.wH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xqbdhbTFGUOD56yWX6cTz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FzyCb23xyUaxGty8ws1xi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mIvjSEwjUU6BQ28xgeBb7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s0YUPsycT0mMFkb5BmBeQ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JAgyWT1y0GxGbvnfSqum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SFGWwmgMrkyr3R5TSMvci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428qHpAGlUmKh_0w8CNCJ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bBQfcoPp10KYxmzQS_TLE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1VkbQ05deE20CTFcOYJ2l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jDxgIGYxkE2sRx7mVabtN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A_PqapwNEaFwwMM55.zJ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fhYP7eUbtki1Ppv5Loi22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2kOP2aHt6kqDpLzJWjbjR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Ycd9QF3XukuZRiscn7kVt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2FrtjL5OkqZE0HuLHY.W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6zULD2r68kCRC6q_D2DjB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SSqNXVgEUWbo5FrJlCvCg"/>
</p:tagLst>
</file>

<file path=ppt/tags/tag210.xml><?xml version="1.0" encoding="utf-8"?>
<p:tagLst xmlns:a="http://schemas.openxmlformats.org/drawingml/2006/main" xmlns:r="http://schemas.openxmlformats.org/officeDocument/2006/relationships" xmlns:p="http://schemas.openxmlformats.org/presentationml/2006/main">
  <p:tag name="RESIZE" val="Yes"/>
  <p:tag name="THINKCELLSHAPEDONOTDELETE" val="ploc_oJyUyUWVeqVgk2q8w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H6GaTWqzCUuvxdEsN_Xk2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Y3kx5V_40.2vih6NS9oz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eE53ctdW2EKSXynh_Od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edNpMY6dC02B1tf4lothC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1acDDQA7uUmOzcOgRCZeP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Xn9QWXNzIEySXczdqMcdy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SLHmnvrpiUCTXBjYBnLyY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zeED_TxadESxYX_kvKk2W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SiITdCdIEUClIHFnlOutU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e1EaqOu97UuzM53RLKktJ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wRMRseaZKE.jUuwHdAtgk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7let670MfE60.EbmYvxbR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nwt3tVnyl0WSdURxwulzy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P_.OTCieFE.NO._Nw_ynn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KBLHZsJK0yP5LpcZwCG0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dXkzn6al1U2ZLCsk5_zVr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DjbOvV5vaEafOQpXShFgQ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re7l.gIVB0ClU87TY.kZH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6D1TzYFZPUuoaVWcLX9H0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wRhmHrgsHkmVrZuWBSX4Y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DEamCJwC4Uqynevcxt4.f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8beDEyus9k2P.U9MHyaJi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lHZK97yt80OEMMCU2IDcU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3A88_0j7DUW1wpjx4FOKF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pbU6yAUD902zZk4rNKHs9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rTexkijyT0i61X321Z3q2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9ifyBHC1wE.hCs2.f_VCi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ckkTn754bESpU02cDfPO5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Cpm.u3SbdUGrQdYf8SPJ7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9aTOk4CW80GQNvEjQRdoH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TpAEGuwZU..aar_IMVmo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Vn.4pVmzkEewJiZe6kEk_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6nJMoMWhUkWdHaG88qOTC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rrjHDjFsRUWEgPsNkG9lI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xMa8ITzGDECg7kv_HHiMT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2VV2lnA1HU.lvJI5hm5Az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_uY4CaqIECEbztesxHNt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AHMDKvSkDEq8uQnx.w.R1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q4l5CsTskEmQJ6LK9KZ8X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8ASw_faV5EOu89bNIWXP6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cpsMxBIneE6pkLg5nhroL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1.5MvaWRk6QwgcuGuhAY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qMnW36AXIU.O_sJ2rpkNq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Jg3YTXzNAkejQMX12EQeQ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7hBAGm0kakC8TERJ3fW0e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_okB_c0OAU6UDlw13fBbu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35z9797_Z0a.UfcjKQwvd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LZDi7bHxEe8awF_frFeq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vw1Roba_rkivjzphGgzfS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XC3_akAMIkisSyCnntmff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pRZPFYZGG06v6eJKDn9aJ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Yv_ZqV6qUkqqwBpGV1TP4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zZU7mFhfXEae0Mies5Dk4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EkUYfJingEWkqlJjFNQei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UsSWQ4LxI06Q1Vb90Fmab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qbxUN2iMK0qPyVqkY4xHi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x_Xz4YyAF0myOp9Rr6VF_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4DScjboLNE.3_bMbd3MAa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oI_CU3scdE.aPY_XASXW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o.t_CNd3NkGvJ77GooXbH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WmUDbU3w3kG3pB_5lJ1fO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AD._3YNO7EmcAZF5jFiOk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bCjMAN_tbUqwnyHyMppnn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P1RvGg5czkqI8qh1LY_a9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_UZzBD5v0UCCYHrWbCwcP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_9P4Ry4kKEqSu2LQaRnDE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qpO_YqKtJ0CWJdkEd9oDt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8Xp9g.6HkG9ViYNH4qRG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X331XIwR02qCRJE65HG1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BMYXv_qtr0ecl.oXK.t7a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v8jritr4L0.uuzN3S_xxj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wCSRSiGor023CSU0J_t.2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a47LPldLCEiT6YkARJVEw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Kfyi.rTWwE20EY_ZEf7l2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GzD7UGSlg0uFxDxATUlo2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Vz2FR4b.FE2JiAFPFjirz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HjGPaxrLAE6N5xS.8guZl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j3K6u74NN0al4Jou5G6dN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mrTYmTIU60eq34aEKDNB8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uuW8NUmftEqgc1dsWNAQN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WWAWYSofMEum7v74332YP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ar_1OS_7kSZFyQlZWGdx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dcHX8E_FZkafKhkWnLFEW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pRZPFYZGG06v6eJKDn9aJ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i1MKQ8MLESBCrC4Y3TWC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BTwxET5UiUyXX5siZ_XfR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CJA5LhtTWkC6HSk8Xime_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cgF_MZ.x9EGOe20noHEqA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GNdo_e.IbEmD6irW2lrkD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KbinhFTn0kaKThh6pUET8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gVPhBVx_Fkm2fHN8Fct1_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kIhwhYngk.XQlXJ4HjIG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MOWX9x0yp0aU3ggyief.z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nSHxBGazB0ORuqMsj1UFE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kI_FD5Qqsk6mVYDuXG5rl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Nncg29NBCEaHMrs9BuPxR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Hcn8NEgw60yDycNZf9IaW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SjaBHQhKDkahDx50xB73z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dyjGgmm_AE6upUbOLYyTO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7wCl9EBHW0GAY1xuh1aNx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p9PmNUsZX0mNQbhM0Hi.3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XKS.4Ig450ubppHl6Rk3Q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t45E5llXEUa8FZT6Dtxk0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3BrqhUDYLkyPCBFgqXot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2_YkjRlfnUa.s8ZHka18B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deJKpgTBdEC7uaLra4y_r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POwqrxLEIUydwKTlm07e6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L2660dsG80O0OfXLdNqrT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u7HMcWFofUamZYOYfS8w6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l5RBQSMm6UGNZI2B3U30n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ty0h1wGFsk62tWxMLT5IJ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F_nPSkM7pkGmCGAG2_0sQ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7.XRdb70b0qqe3NHnDDVf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h_dy0kC90q.FoheW4AXD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EkB3eY98T0y_vDTlCVrLO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5uGVv.cv0m.GJ.zuxemy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r9MpUnBx6EW9UANd_f3Ng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5xu8zgc7kytXcdjTcRST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5.RfUhSaikyKxVXAtzJDY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Q6jm1BX9gkWzUD.YXnhpy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1LRGhe1iskmk3mWOAd.c9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eJ78AJ840k644EYwCsnk4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MjLCgpn.sESQFHJlBd3zY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mxgzV256UqN_UaPtKQMB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AS.rkrHSUSqcuLEs8OL6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PyQoDXNN3UmnwBi.rg96l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mj2UXxIUhUOFG866pJBpr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mvQvNx2mGkOsJtNf4vDnC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Xe4RcRdlYkOUfgGnghHdh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4H5kvyiY1EuMP9t7u.d1I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dixLMDkJqkWd0nem2ixFc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lenzizhObkqE4TEIGqOgi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JXqpj_Uc50GcVEOY_ZQFB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QTNNywZMekuHCom799VDM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WsEz2IXl30SHGzaE19zT2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WgeuMnO1UitNMM2rRGCg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t0sDTlqr70CwqiIoIRVdI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hQ6bUgMOnECH7Twy80G9t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MRLsiX8GAEuaGOI250Rfw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RmNXgBSWuk6T2NYKIo7IS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85BqP_HzCU2gPFmfJWdsB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C6Wyeh8EBUCWT9uaqYqzp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kfKEaKfW30GWMAt2dySLc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dO8F8toA3U2CQSjcnbMYm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TKoq9rkqSka.JhZ.AWJ8X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o__g0ppF_EKT7D6DrWGaV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wdxjs1hV1ECsH6fHW6DJH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Yjhk6UXvJEiWmXZnZZ5sU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qCFA6yj6MU2McvuZL1C7c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eINLUZQv.ku.e5J2HODoP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dnoEmehhD0u67DVZC7N_P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OD306OLaA0ewC7HZN5Jy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RKq7Axs80OhuHL1YJLtt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8bxGmmaRFEKxd8TgUbE7E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E.E9NBpLjUOyajvCxzAtm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_P.3uyMzjkiNeVURZhN3N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XmGOIj2irE.pxWgoeZzvt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VuJFWlPvtk2ZgToMxzTvs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0AwVqHHqHkasG31Gl.BF.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JJhOXyWmvk.uo4yUpmRb2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04ExsPyhr0i5N.Sava6k3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tIjKCRW7_Ey8AI_gf4e7_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gsiM2dJm.kGOP0CqvlU6h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4nxvprk0jEWkEccePZ6BK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2s83L1.g2EOqJSI_HM54U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OX1H0NLq_E2MZ7dTXUeG6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1fbY0wZ9iUOUjAqs_vAXy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CNDmZD5sXEWdhuT7mbe_m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XhOc5j8xrkqHZ0vKMDCWR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gkaPYdBMbEu_uqaJeV_GY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gkaPYdBMbEu_uqaJeV_GY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gkaPYdBMbEu_uqaJeV_GY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gkaPYdBMbEu_uqaJeV_GY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gkaPYdBMbEu_uqaJeV_G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tk8bnl8KkeLZqgr49RbR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E.E9NBpLjUOyajvCxzAtm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_P.3uyMzjkiNeVURZhN3N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XmGOIj2irE.pxWgoeZzvt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VuJFWlPvtk2ZgToMxzTvs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0AwVqHHqHkasG31Gl.BF.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JJhOXyWmvk.uo4yUpmRb2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04ExsPyhr0i5N.Sava6k3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tIjKCRW7_Ey8AI_gf4e7_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gsiM2dJm.kGOP0CqvlU6h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2s83L1.g2EOqJSI_HM54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sagLy6m1U2i_uCwHTvJ5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OX1H0NLq_E2MZ7dTXUeG6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1fbY0wZ9iUOUjAqs_vAXy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CNDmZD5sXEWdhuT7mbe_m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XhOc5j8xrkqHZ0vKMDCWR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gkaPYdBMbEu_uqaJeV_GY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gkaPYdBMbEu_uqaJeV_GY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gkaPYdBMbEu_uqaJeV_GY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gkaPYdBMbEu_uqaJeV_GY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gkaPYdBMbEu_uqaJeV_GY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aogorbRoUebY7smqgh2q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CJA5LhtTWkC6HSk8Xime_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cgF_MZ.x9EGOe20noHEqA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Y5xu8zgc7kytXcdjTcRST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1LRGhe1iskmk3mWOAd.c9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eJ78AJ840k644EYwCsnk4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MjLCgpn.sESQFHJlBd3zY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WsEz2IXl30SHGzaE19zT2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t0sDTlqr70CwqiIoIRVdI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dO8F8toA3U2CQSjcnbMYm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TKoq9rkqSka.JhZ.AWJ8X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5nzo4FFp_0O6mO35i8gyx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EkB3eY98T0y_vDTlCVrLO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R5uGVv.cv0m.GJ.zuxemy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r9MpUnBx6EW9UANd_f3Ng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5.RfUhSaikyKxVXAtzJDY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mj2UXxIUhUOFG866pJBpr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4H5kvyiY1EuMP9t7u.d1I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dixLMDkJqkWd0nem2ixFc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lenzizhObkqE4TEIGqOgi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C6Wyeh8EBUCWT9uaqYqzp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kfKEaKfW30GWMAt2dySLc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zKkoRlDgEqIp3ifq.hAb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o__g0ppF_EKT7D6DrWGaV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Yjhk6UXvJEiWmXZnZZ5sU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mxgzV256UqN_UaPtKQMB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PyQoDXNN3UmnwBi.rg96l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JXqpj_Uc50GcVEOY_ZQFB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Q6jm1BX9gkWzUD.YXnhpy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Xe4RcRdlYkOUfgGnghHdh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3j_swtTGEEKCQS_nGYdhF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3jj27zYtJk.JGcTwr8fST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_oVjmq68hkG_SaFc5jUGU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U9Rq7zX_K02M53eqDHHQe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702r4Qh.l0armblJ4uhJt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ijBW5UfGNkq.PvXJ_l.nU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WNqGG5PBFkao10ja8q6gm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m43kqsEDLka8MKObTYKef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JXqpj_Uc50GcVEOY_ZQFB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bq23eehqjU6XFsYCWnX5L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_oVjmq68hkG_SaFc5jUGU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_oVjmq68hkG_SaFc5jUGU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917.edCOZE2hf7vvgaZ5y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l2Briui_Dki.QoJfAiaE3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Z9yw0qZeW0a1ILstYKPLA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Ajh9VPGKC0arPOopvfbk.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FaxASkiv6kyeXZeZi1q1y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3jj27zYtJk.JGcTwr8fST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_oVjmq68hkG_SaFc5jUGU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U9Rq7zX_K02M53eqDHHQe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702r4Qh.l0armblJ4uhJt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ijBW5UfGNkq.PvXJ_l.nU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WNqGG5PBFkao10ja8q6gm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m43kqsEDLka8MKObTYKef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22NkX.txF0CmZ0jcl2LUa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155_.BLk5UumlPQVsDeMs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BW9Q6y0zy0KZ2Y2q6osn4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y9fWmIUw9EiOi1uI41gXv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y9fWmIUw9EiOi1uI41gXv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QCKniuCCJEOQU7.idQS.R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ZSdrxcX4kEeW67lHW.2vh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csEfCfTRAEKEUZNQftgu5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BW9Q6y0zy0KZ2Y2q6osn4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i1MKQ8MLESBCrC4Y3TWC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8Dzesmko7EWUJ2oJ9byTI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eJTgwHz8_0G.O.Iq.kw.y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y9fWmIUw9EiOi1uI41gXv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GTBB.lSMQ0WokIbrK45Zq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WFtvAPAobkim8qAjcLtvW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sG6PI4C7BUGdqgloC_8IS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TE5pfI7TRk.sBWg1dyMD8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y_swuLL3S0K7AH0.pHxpK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hLYX._UwoUSJIFFjPpc9p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BO3pkv95ckeqg0rhukrXr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e961t8k7kSm4wrmeBKcT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6FpKxokAlE6Z6Ypar27eG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6WheVQcgqEqDwvrQJKhrb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_2l_AFU4WkKUG0xHkcTgj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WH4.BupKE0izYrHTAjJdC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O0X11eYX_kmAx6MDP8M.E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UDx0n1TbEUWBHTekTrwVc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27UclzePvUWOT.kd629CC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4GeUnuxNIU2xqUwNPocWk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XkGd447ECkazqwQ7EY8Gj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pC65IYNQ4EyWLQIWtprOO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VxlBP3yXEGXQ1bYNo8c8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2twPk68NtUScSD6BYVRI0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t5NPq_yq5kCAPzgn6riyQ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UvlA0P6Mi02L6_zW9B7uG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VhjB5J9FwkyjR0btL4Kl2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uOEpBY8jhkKYsVW3.UmZ1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oRYjBcq4LkS3.EU4EndxS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cVtKs1cT1UeGp3.T2ZKyH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C3QsFEO6xkeb8IiPrur9b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0DLIaxPtjkyXw3nUyAa0F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xgd8dEbQfka6Ydzd4CMhn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DsJ4_aJY0ke0p6Q49W7c1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0VgD.gSLEUytQsbRojQiy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3E9Gm8XYiUyLsdfPLCYy_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xR7cfP6otECd_dxy6z1LX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qtHllm2AwEacVs7AU.A51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oey1_LGjH0avXgVmMdCZG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Co2pQSXFNUGwW0Ll5XV34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R2Y6wGtY80mRfjN5x8Dqg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CZ.tFomC7EyIFUEJWkKAt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aMvDXAMIiEq_WP1Bo6Q0U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uCqROB5970yfnWeIHc6sI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s8vaoAQPR0u0Kj.VBgVe0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9TvrVpfHwkGlBIIGsS_Iu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ctlsEvaWf0CjebXC6dE.B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98u11hHKe0eq1zOaP.PqD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lGFJTANX4kiJM6.Qy2.j0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4_JMY4PxR0uk.4ftgr2W5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xr5tgJkugU6.1sTb_.Bma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fNY_9CH40kGBmWdY6ZTmi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ZHPKbqvJw06NpAUahUYQX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J3EQUADwbkWsf0AjmvHIm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ISokCm6AREidOUGUbT8tC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jmmqnICodEihta5Byaatu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qLThgGCET0CvnKKLm7R47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As4oxFeRu0Kyt8aUMOPTM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BW9Q6y0zy0KZ2Y2q6osn4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6rEzUXLBoE2zD7Pc35B0c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eFLoksA0TEuD6CJRRDHz.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iuZ5hQjiaEiZBIXsLhmqF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whKOxLip70Kbj9SWPaR5m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csEfCfTRAEKEUZNQftgu5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ZDvmkFv2QUmXfwi3Ci8D4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ExNY8D_i0ihPaTADWFM_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niOVVbDwKku.G_IV91fHZ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dJFNifr0Ukq70wYNnQo.S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TvhJC.UZk0uN2vsMjdXR4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GijPRFAPCUCk3Rt4Vl2W.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sXe.7sQQU0Kctg3BoM_HD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c9WWdydMJESAt7eYs2Rpl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mkoiRSrFJ0OLBP_MCUzoy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j_v0bIVaeEagPfzOkXlyw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h_GH6mOlDUy.MGgJRk8Y1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FWCaA6XDcEuRKv_z_D3lj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IO4HxISrkUSdjAcKhM9Rl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on1xLjFl0k.AQIHQZGulP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5J5MEhSkBEawtY34JU_kl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dRsnOaFpPkO0R1ecrcrRp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713a5CMpJUmP5MoIr1H5D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L0ZYxY3bP0OysQHkokvJh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fBlIc57yvEm.FRTj09FeS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baJPF.gCdkWEbrS2d1kCa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CiCOMTfXFUKuX1M7kJzAC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Y9_ObVwBQkqT_4WTU9kQu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fUv8.CETVkiedKViUx3PU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vYuhj_JgkOtennaVJ5py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NCQDcaiVd06Jo4lG8B82b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oV4sjqNaCEKaaLAt7eh.d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ynaFwukAYEWihUlHQaPok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CqeCC.1M40i8aRibbiiM4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YPufWGIlEkab1u0tI3zo_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uopyD8Lsvku6Yb9t6o4bc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L7CTBKL.lkybJfwmUDwLu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T2s2JlvXTEa.SFCjuw.I8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zAEBVTlJUu4idX_vNj7v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_B0KO8JMe0mFG56gPqB81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3efMJXCbZUCjZyJ4qoNjk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ihNFFCdyQUGONRBdQXGcu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0C7.Q08WmkSaO4LOhSPzO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zG6EVxSXy06USNfAf3UsN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Xm6WItmGS0.xq3CwReX67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0g5yl_Azk6jrYMJ91Xhr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biEu4PqC70iji6Rv2mmDT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FOt6SLxypUWpO91GkhXf9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woMy1o3Y4EKjSOXDaM6JY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h554qsbYYESHRzWA5Ss5z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dIgc2JqXKUS5zmbRs.LmK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2SaEoYA3rEmKxgxLyjFk_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nKqcv0SSrU64nMj4c1Ylp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aQW5Un0ItUm0npoIA3iHh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Vye8yCTjhEa69FcmmHWTI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KGjQWOwfoEWyq6qaG5ehb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FkwZPhVOe0iHFTyZO.gND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gGKN5ounTkG4imv9dl4mQ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J5HG218R80CzE7Rus_39G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VucJiTT00UqB8WJZxqLvS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XQfReU.uV0uJtENaOIV90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5qUWSoB88k.dAvvr0O.2w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yBOXFWjmaki46oYc4c.8E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ehi.HLr4JEm9lALZ1xucw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m1V43wtd30SM9wzEcBau6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dDycF5IsKEuiDBYtH7CNf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lz3abzrtZ0KBe4t1nPgKp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xI76jxlPnkythsL5q205s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9dhgImhVCUSQYr4nOPzLi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BsmrDG5WoEK.XJ_gjxdsW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VMpJ.Dxs2kSqiaZ58ACj7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T.11fAG7K0SirfAOAxL2O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dYjyzR8Sk0SAuVR.Pm6B6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mqpUdvsRwEeaP2GV6dgeu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vSz1II1Fe0aEJbot4oPl6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W6cC5ekQ5kSng2ALEQmaM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thnqWVfdSkGz7KXfkAbmH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VAXOiX_ti0us7GN2xgNog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5xXxm_BoskOa5do5Rpn4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lj7UTpo1NkCIsJUo2xN92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YHEj8NyujkKoRjuo8Qlp2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fR5YiOHW1UeRI.QFAcMPmQ"/>
</p:tagLst>
</file>

<file path=ppt/tags/tag632.xml><?xml version="1.0" encoding="utf-8"?>
<p:tagLst xmlns:a="http://schemas.openxmlformats.org/drawingml/2006/main" xmlns:r="http://schemas.openxmlformats.org/officeDocument/2006/relationships" xmlns:p="http://schemas.openxmlformats.org/presentationml/2006/main">
  <p:tag name="RESIZE" val="Yes"/>
  <p:tag name="THINKCELLSHAPEDONOTDELETE" val="pj3XeeBfn7UiuN4MknLJdP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rUnlupYNJkC53pH_LuWAt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LJ5RKCvTekWhQnjx80p8y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lDG10rojWUaKxJ._YqwO5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6vw0QUAZXk6nnFdVE1HAI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bwl5jFtKzUCzH7ne6w2BC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H5QXVBN9EEGPVp.fQo2OM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wMs1.lam_064EZlcJm5y5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OQkw3BzG20WcndyK0k1z2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KnXngCbRb0euMdl0kE7Ia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hoXssaHiokqPhik9YYRWC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0My_827daESxA.oYYMkMJ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YoamCVhOcUO7BOjjkZSlg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xm6X0vfBikuP0WRMDChjH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496I6psj80qtKRooSvjEe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ZWFZSwQ_r0yR0WiDs6Les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TFsWIK63BUub_IucL.872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6_CUcSBVRUWPtPd1nMG5P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vbwwakJaoEG9Eea9XIrVC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SuhZX0x_EU2pYcdTjvDqV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I6qU.B35Uky3TFh1Y22K8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yXkE5JlF6EmY7Ow2kI4gN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gQi3Rcxvx0WhAonzu0anY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6INJQRB6IEK4R2QEDeL69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eSGmfxZkCU.pnjlnagjvb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lFqO9pPksUmZMlUzl9uft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gjVIk1yl9E6om07btmLrO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TGbes8hF8E.qUU67vxAoP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K5lWSQNRykWGMuwJW1c49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LxQta91nDEuuRwzBx89gi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SjOWOKVoiEWD.mR4yzizy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vqHAGUE080SthSD_yfHsr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KIJyufIn4k.2hYXeYatLS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11MMj.ZeEOOiuuhBRgkl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tzv72OPIUmwiIvbtau7x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Zce1Frqf.ECc6sWK1rrcH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a76rmOkBgk68g.YnQsbWd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7BeUPRQlYkWxWmUVwez9X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Z2rEGXRrvUuUkzxYeC2IS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8ZGyQ7ajnUOUkaDDVz1AE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i5e6_2zX3UWbRn8fWdsk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FqO9pPksUmZMlUzl9uft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2SPJ3H_2j0ONhlBr2huZ4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Vc8x.E6c0aeggpyw6XID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9UGdSz9uUuFlfN1A8lJU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Yvyw1zSf80ex.I0vvVI0W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SC3eoJ5lqkK0ZrtwCEp3t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CcAElLbu02gbtyg6jp5T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uYR3mCHC306vIlh6zoOpV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22FhJkLXckOaIqsSejMRW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YL6wxU6.PkGRccF6z4mlF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MdkU4qREmE2GqeUP8MP9p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jVIk1yl9E6om07btmLrO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hZ0_iaUn40KxfdJiy_QnU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0vQn0vPhc0O54qosLtqBc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YbzM1dLNzk22bohHzVhPy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pQ8vJS0Z6UqeUdg60QATD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srUYu8SnW0KSOIfnlrnxS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HHqd.t.R6U6tGiNbJWojq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ga.oA8w12ka.r5rNBZBXN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ek_qlCkIHEqg83.eIzdVB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SZBLonRQbUeVhEvxWXeKZ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brDsdSEqCUqKAf4VwIIbWg"/>
</p:tagLst>
</file>

<file path=ppt/theme/theme1.xml><?xml version="1.0" encoding="utf-8"?>
<a:theme xmlns:a="http://schemas.openxmlformats.org/drawingml/2006/main" name="cím">
  <a:themeElements>
    <a:clrScheme name="">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cím">
      <a:majorFont>
        <a:latin typeface="Arial"/>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defRPr>
        </a:defPPr>
      </a:lstStyle>
    </a:lnDef>
  </a:objectDefaults>
  <a:extraClrSchemeLst>
    <a:extraClrScheme>
      <a:clrScheme name="cím 1">
        <a:dk1>
          <a:srgbClr val="000000"/>
        </a:dk1>
        <a:lt1>
          <a:srgbClr val="FFFFFF"/>
        </a:lt1>
        <a:dk2>
          <a:srgbClr val="000000"/>
        </a:dk2>
        <a:lt2>
          <a:srgbClr val="FF00FF"/>
        </a:lt2>
        <a:accent1>
          <a:srgbClr val="FFCC00"/>
        </a:accent1>
        <a:accent2>
          <a:srgbClr val="339933"/>
        </a:accent2>
        <a:accent3>
          <a:srgbClr val="FFFFFF"/>
        </a:accent3>
        <a:accent4>
          <a:srgbClr val="000000"/>
        </a:accent4>
        <a:accent5>
          <a:srgbClr val="FFE2AA"/>
        </a:accent5>
        <a:accent6>
          <a:srgbClr val="2D8A2D"/>
        </a:accent6>
        <a:hlink>
          <a:srgbClr val="0000FE"/>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Egyéni tervezés">
  <a:themeElements>
    <a:clrScheme name="OTP_v2">
      <a:dk1>
        <a:srgbClr val="000000"/>
      </a:dk1>
      <a:lt1>
        <a:srgbClr val="FFFFFF"/>
      </a:lt1>
      <a:dk2>
        <a:srgbClr val="000000"/>
      </a:dk2>
      <a:lt2>
        <a:srgbClr val="808080"/>
      </a:lt2>
      <a:accent1>
        <a:srgbClr val="007770"/>
      </a:accent1>
      <a:accent2>
        <a:srgbClr val="35BF38"/>
      </a:accent2>
      <a:accent3>
        <a:srgbClr val="99CC00"/>
      </a:accent3>
      <a:accent4>
        <a:srgbClr val="DFF5C0"/>
      </a:accent4>
      <a:accent5>
        <a:srgbClr val="BBE0E3"/>
      </a:accent5>
      <a:accent6>
        <a:srgbClr val="C30C3E"/>
      </a:accent6>
      <a:hlink>
        <a:srgbClr val="FFFFFF"/>
      </a:hlink>
      <a:folHlink>
        <a:srgbClr val="000000"/>
      </a:folHlink>
    </a:clrScheme>
    <a:fontScheme name="7_Egyéni tervezé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Comic Sans MS" pitchFamily="66" charset="0"/>
          </a:defRPr>
        </a:defPPr>
      </a:lstStyle>
    </a:txDef>
  </a:objectDefaults>
  <a:extraClrSchemeLst>
    <a:extraClrScheme>
      <a:clrScheme name="7_Egyéni tervezé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Egyéni tervezé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Egyéni tervezé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Egyéni tervezé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Egyéni tervezé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Egyéni tervezé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Egyéni tervezé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Egyéni tervezé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Egyéni tervezé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Egyéni tervezé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Egyéni tervezé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Egyéni tervezé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9_Egyéni tervezés">
  <a:themeElements>
    <a:clrScheme name="Egyéni 1. séma">
      <a:dk1>
        <a:srgbClr val="000000"/>
      </a:dk1>
      <a:lt1>
        <a:srgbClr val="FFFFFF"/>
      </a:lt1>
      <a:dk2>
        <a:srgbClr val="66CC00"/>
      </a:dk2>
      <a:lt2>
        <a:srgbClr val="007770"/>
      </a:lt2>
      <a:accent1>
        <a:srgbClr val="99CC00"/>
      </a:accent1>
      <a:accent2>
        <a:srgbClr val="DFF5C0"/>
      </a:accent2>
      <a:accent3>
        <a:srgbClr val="00B0F0"/>
      </a:accent3>
      <a:accent4>
        <a:srgbClr val="C30C3E"/>
      </a:accent4>
      <a:accent5>
        <a:srgbClr val="FFC000"/>
      </a:accent5>
      <a:accent6>
        <a:srgbClr val="7030A0"/>
      </a:accent6>
      <a:hlink>
        <a:srgbClr val="0070C0"/>
      </a:hlink>
      <a:folHlink>
        <a:srgbClr val="7030A0"/>
      </a:folHlink>
    </a:clrScheme>
    <a:fontScheme name="19_Egyéni tervezé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hu-HU"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hu-HU" sz="1000" b="1" i="0" u="none" strike="noStrike" cap="none" normalizeH="0" baseline="0" smtClean="0">
            <a:ln>
              <a:noFill/>
            </a:ln>
            <a:solidFill>
              <a:schemeClr val="tx1"/>
            </a:solidFill>
            <a:effectLst/>
            <a:latin typeface="Arial" charset="0"/>
          </a:defRPr>
        </a:defPPr>
      </a:lstStyle>
    </a:lnDef>
  </a:objectDefaults>
  <a:extraClrSchemeLst>
    <a:extraClrScheme>
      <a:clrScheme name="19_Egyéni tervezé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Egyéni tervezé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Egyéni tervezé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Egyéni tervezé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Egyéni tervezé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Egyéni tervezé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Egyéni tervezé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Egyéni tervezé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Egyéni tervezé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Egyéni tervezé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Egyéni tervezé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Egyéni tervezé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6_cím">
  <a:themeElements>
    <a:clrScheme name="OTP_v4">
      <a:dk1>
        <a:srgbClr val="000000"/>
      </a:dk1>
      <a:lt1>
        <a:srgbClr val="FFFFFF"/>
      </a:lt1>
      <a:dk2>
        <a:srgbClr val="66CC00"/>
      </a:dk2>
      <a:lt2>
        <a:srgbClr val="007770"/>
      </a:lt2>
      <a:accent1>
        <a:srgbClr val="99CC00"/>
      </a:accent1>
      <a:accent2>
        <a:srgbClr val="DFF5C0"/>
      </a:accent2>
      <a:accent3>
        <a:srgbClr val="00B0F0"/>
      </a:accent3>
      <a:accent4>
        <a:srgbClr val="C30C3E"/>
      </a:accent4>
      <a:accent5>
        <a:srgbClr val="FFC000"/>
      </a:accent5>
      <a:accent6>
        <a:srgbClr val="7030A0"/>
      </a:accent6>
      <a:hlink>
        <a:srgbClr val="0070C0"/>
      </a:hlink>
      <a:folHlink>
        <a:srgbClr val="7030A0"/>
      </a:folHlink>
    </a:clrScheme>
    <a:fontScheme name="Klasszikus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628650" rtl="0" eaLnBrk="1" fontAlgn="base" latinLnBrk="0" hangingPunct="1">
          <a:lnSpc>
            <a:spcPct val="100000"/>
          </a:lnSpc>
          <a:spcBef>
            <a:spcPct val="50000"/>
          </a:spcBef>
          <a:spcAft>
            <a:spcPct val="0"/>
          </a:spcAft>
          <a:buClr>
            <a:schemeClr val="tx1"/>
          </a:buClr>
          <a:buSzTx/>
          <a:buFontTx/>
          <a:buNone/>
          <a:tabLst>
            <a:tab pos="361950" algn="l"/>
          </a:tabLst>
          <a:defRPr kumimoji="0" lang="en-GB"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cí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cím">
  <a:themeElements>
    <a:clrScheme name="OTP_v2">
      <a:dk1>
        <a:srgbClr val="000000"/>
      </a:dk1>
      <a:lt1>
        <a:srgbClr val="FFFFFF"/>
      </a:lt1>
      <a:dk2>
        <a:srgbClr val="000000"/>
      </a:dk2>
      <a:lt2>
        <a:srgbClr val="808080"/>
      </a:lt2>
      <a:accent1>
        <a:srgbClr val="007770"/>
      </a:accent1>
      <a:accent2>
        <a:srgbClr val="35BF38"/>
      </a:accent2>
      <a:accent3>
        <a:srgbClr val="99CC00"/>
      </a:accent3>
      <a:accent4>
        <a:srgbClr val="DFF5C0"/>
      </a:accent4>
      <a:accent5>
        <a:srgbClr val="BBE0E3"/>
      </a:accent5>
      <a:accent6>
        <a:srgbClr val="C30C3E"/>
      </a:accent6>
      <a:hlink>
        <a:srgbClr val="FFFFFF"/>
      </a:hlink>
      <a:folHlink>
        <a:srgbClr val="000000"/>
      </a:folHlink>
    </a:clrScheme>
    <a:fontScheme name="14_cím">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cím 1">
        <a:dk1>
          <a:srgbClr val="000000"/>
        </a:dk1>
        <a:lt1>
          <a:srgbClr val="FFFFFF"/>
        </a:lt1>
        <a:dk2>
          <a:srgbClr val="000000"/>
        </a:dk2>
        <a:lt2>
          <a:srgbClr val="FF00FF"/>
        </a:lt2>
        <a:accent1>
          <a:srgbClr val="FFCC00"/>
        </a:accent1>
        <a:accent2>
          <a:srgbClr val="339933"/>
        </a:accent2>
        <a:accent3>
          <a:srgbClr val="FFFFFF"/>
        </a:accent3>
        <a:accent4>
          <a:srgbClr val="000000"/>
        </a:accent4>
        <a:accent5>
          <a:srgbClr val="FFE2AA"/>
        </a:accent5>
        <a:accent6>
          <a:srgbClr val="2D8A2D"/>
        </a:accent6>
        <a:hlink>
          <a:srgbClr val="0000FE"/>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Firm Format - Hungarian</Template>
  <TotalTime>12192</TotalTime>
  <Words>2067</Words>
  <Application>Microsoft Office PowerPoint</Application>
  <PresentationFormat>A4 (210x297 mm)</PresentationFormat>
  <Paragraphs>574</Paragraphs>
  <Slides>15</Slides>
  <Notes>7</Notes>
  <HiddenSlides>0</HiddenSlides>
  <MMClips>0</MMClips>
  <ScaleCrop>false</ScaleCrop>
  <HeadingPairs>
    <vt:vector size="8" baseType="variant">
      <vt:variant>
        <vt:lpstr>Használt betűtípusok</vt:lpstr>
      </vt:variant>
      <vt:variant>
        <vt:i4>6</vt:i4>
      </vt:variant>
      <vt:variant>
        <vt:lpstr>Tervezősablon</vt:lpstr>
      </vt:variant>
      <vt:variant>
        <vt:i4>23</vt:i4>
      </vt:variant>
      <vt:variant>
        <vt:lpstr>Beágyazott OLE kiszolgálók</vt:lpstr>
      </vt:variant>
      <vt:variant>
        <vt:i4>3</vt:i4>
      </vt:variant>
      <vt:variant>
        <vt:lpstr>Diacímek</vt:lpstr>
      </vt:variant>
      <vt:variant>
        <vt:i4>15</vt:i4>
      </vt:variant>
    </vt:vector>
  </HeadingPairs>
  <TitlesOfParts>
    <vt:vector size="47" baseType="lpstr">
      <vt:lpstr>Arial</vt:lpstr>
      <vt:lpstr>Times New Roman</vt:lpstr>
      <vt:lpstr>Wingdings</vt:lpstr>
      <vt:lpstr>宋体</vt:lpstr>
      <vt:lpstr>Arial Unicode MS</vt:lpstr>
      <vt:lpstr>+mn-lt</vt:lpstr>
      <vt:lpstr>cím</vt:lpstr>
      <vt:lpstr>7_Egyéni tervezés</vt:lpstr>
      <vt:lpstr>19_Egyéni tervezés</vt:lpstr>
      <vt:lpstr>46_cím</vt:lpstr>
      <vt:lpstr>14_cím</vt:lpstr>
      <vt:lpstr>7_Egyéni tervezés</vt:lpstr>
      <vt:lpstr>7_Egyéni tervezés</vt:lpstr>
      <vt:lpstr>7_Egyéni tervezés</vt:lpstr>
      <vt:lpstr>19_Egyéni tervezés</vt:lpstr>
      <vt:lpstr>19_Egyéni tervezés</vt:lpstr>
      <vt:lpstr>19_Egyéni tervezés</vt:lpstr>
      <vt:lpstr>19_Egyéni tervezés</vt:lpstr>
      <vt:lpstr>19_Egyéni tervezés</vt:lpstr>
      <vt:lpstr>19_Egyéni tervezés</vt:lpstr>
      <vt:lpstr>19_Egyéni tervezés</vt:lpstr>
      <vt:lpstr>19_Egyéni tervezés</vt:lpstr>
      <vt:lpstr>19_Egyéni tervezés</vt:lpstr>
      <vt:lpstr>19_Egyéni tervezés</vt:lpstr>
      <vt:lpstr>19_Egyéni tervezés</vt:lpstr>
      <vt:lpstr>46_cím</vt:lpstr>
      <vt:lpstr>46_cím</vt:lpstr>
      <vt:lpstr>14_cím</vt:lpstr>
      <vt:lpstr>14_cím</vt:lpstr>
      <vt:lpstr>think-cell Slide</vt:lpstr>
      <vt:lpstr>Diagram</vt:lpstr>
      <vt:lpstr>Photo Editor Photo</vt:lpstr>
      <vt:lpstr> Szentpéteri Ádám Hogyan működik a bank?</vt:lpstr>
      <vt:lpstr>Összefoglaló</vt:lpstr>
      <vt:lpstr>2. dia</vt:lpstr>
      <vt:lpstr>A világgazdaság és a pénzügyi közvetítő szektor fejlődése elválaszthatatlanul összefonódik, és a XIX-XX. században jelentősen felgyorsul</vt:lpstr>
      <vt:lpstr>A bankrendszer által kezelt állomány az USA GDP-jének 13-szorosa és az egyik legnyereségesebb szektor</vt:lpstr>
      <vt:lpstr>A válságok gyakori események, az elmúlt 200 évben átlagosan ~10-15 ország volt csődben</vt:lpstr>
      <vt:lpstr>Az USA, UK és az észak-európai államok tudtak államcsőd nélkül működni, az elmúlt 200 évben, de bankválság mindenhol volt</vt:lpstr>
      <vt:lpstr>Mit csinál a bank?</vt:lpstr>
      <vt:lpstr>A banküzlet lényege a kockázatok újraelosztása…</vt:lpstr>
      <vt:lpstr>…amely a kockázatok helytelen felmérése esetén komoly kihívásokat támaszt</vt:lpstr>
      <vt:lpstr>A bankszektor kihívásaira valószínűleg a pénzügyi iparág alkalmazkodása az optimális megoldás …</vt:lpstr>
      <vt:lpstr>… amelyre számok sikeres példa található más iparágakban</vt:lpstr>
      <vt:lpstr>A bankok alkalmazkodásának egyik eszköze az online bankolás szerepének növekedése, amely mind keresleti, mind technológiai oldalról támogatott, ráadásul csökkent a hozzáférési költsége</vt:lpstr>
      <vt:lpstr>Az online banki alkalmazkodás a trendek alapján elkerülhetetlen</vt:lpstr>
      <vt:lpstr>Összefoglaló</vt:lpstr>
    </vt:vector>
  </TitlesOfParts>
  <Company>Corporate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Cím</dc:title>
  <dc:creator>Adam Papp-Kuster</dc:creator>
  <cp:lastModifiedBy>XP</cp:lastModifiedBy>
  <cp:revision>1389</cp:revision>
  <cp:lastPrinted>2012-06-20T07:56:22Z</cp:lastPrinted>
  <dcterms:created xsi:type="dcterms:W3CDTF">2009-02-11T08:38:51Z</dcterms:created>
  <dcterms:modified xsi:type="dcterms:W3CDTF">2012-11-19T11:24:33Z</dcterms:modified>
  <cp:category>POT - A4</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Final">
    <vt:bool>true</vt:bool>
  </property>
  <property fmtid="{D5CDD505-2E9C-101B-9397-08002B2CF9AE}" pid="6" name="Title">
    <vt:lpwstr>Cím</vt:lpwstr>
  </property>
  <property fmtid="{D5CDD505-2E9C-101B-9397-08002B2CF9AE}" pid="7" name="Event">
    <vt:lpwstr/>
  </property>
  <property fmtid="{D5CDD505-2E9C-101B-9397-08002B2CF9AE}" pid="8" name="Delivery Date">
    <vt:lpwstr/>
  </property>
  <property fmtid="{D5CDD505-2E9C-101B-9397-08002B2CF9AE}" pid="9" name="DocID">
    <vt:lpwstr/>
  </property>
  <property fmtid="{D5CDD505-2E9C-101B-9397-08002B2CF9AE}" pid="10" name="DocIDinTitle">
    <vt:bool>false</vt:bool>
  </property>
  <property fmtid="{D5CDD505-2E9C-101B-9397-08002B2CF9AE}" pid="11" name="DocIDinSlide">
    <vt:bool>true</vt:bool>
  </property>
  <property fmtid="{D5CDD505-2E9C-101B-9397-08002B2CF9AE}" pid="12" name="DocIDPosition">
    <vt:i4>1</vt:i4>
  </property>
  <property fmtid="{D5CDD505-2E9C-101B-9397-08002B2CF9AE}" pid="13" name="Office2003EditCount">
    <vt:lpwstr>1</vt:lpwstr>
  </property>
  <property fmtid="{D5CDD505-2E9C-101B-9397-08002B2CF9AE}" pid="14" name="Office2010EditCount">
    <vt:lpwstr>1</vt:lpwstr>
  </property>
  <property fmtid="{D5CDD505-2E9C-101B-9397-08002B2CF9AE}" pid="15" name="LastEditedOfficeVersion">
    <vt:lpwstr>Office2010</vt:lpwstr>
  </property>
  <property fmtid="{D5CDD505-2E9C-101B-9397-08002B2CF9AE}" pid="16" name="Office2010WasSaved">
    <vt:lpwstr>1</vt:lpwstr>
  </property>
</Properties>
</file>